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</p:sldIdLst>
  <p:sldSz cy="7620000" cx="10160000"/>
  <p:notesSz cx="6858000" cy="9144000"/>
  <p:embeddedFontLst>
    <p:embeddedFont>
      <p:font typeface="Libre Baskerville"/>
      <p:regular r:id="rId11"/>
      <p:bold r:id="rId12"/>
      <p:italic r:id="rId13"/>
    </p:embeddedFont>
    <p:embeddedFont>
      <p:font typeface="Source Sans Pro"/>
      <p:regular r:id="rId14"/>
      <p:bold r:id="rId15"/>
      <p:italic r:id="rId16"/>
      <p:boldItalic r:id="rId1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96FAEEEC-7D4C-4FFA-812F-2831B627BA36}">
  <a:tblStyle styleId="{96FAEEEC-7D4C-4FFA-812F-2831B627BA36}" styleName="Table_0">
    <a:wholeTbl>
      <a:tcTxStyle b="off" i="off">
        <a:font>
          <a:latin typeface="Perpetua"/>
          <a:ea typeface="Perpetua"/>
          <a:cs typeface="Perpetua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7E8E7"/>
          </a:solidFill>
        </a:fill>
      </a:tcStyle>
    </a:wholeTbl>
    <a:band1H>
      <a:tcTxStyle/>
      <a:tcStyle>
        <a:fill>
          <a:solidFill>
            <a:srgbClr val="EFCECA"/>
          </a:solidFill>
        </a:fill>
      </a:tcStyle>
    </a:band1H>
    <a:band2H>
      <a:tcTxStyle/>
    </a:band2H>
    <a:band1V>
      <a:tcTxStyle/>
      <a:tcStyle>
        <a:fill>
          <a:solidFill>
            <a:srgbClr val="EFCECA"/>
          </a:solidFill>
        </a:fill>
      </a:tcStyle>
    </a:band1V>
    <a:band2V>
      <a:tcTxStyle/>
    </a:band2V>
    <a:lastCol>
      <a:tcTxStyle b="on" i="off">
        <a:font>
          <a:latin typeface="Perpetua"/>
          <a:ea typeface="Perpetua"/>
          <a:cs typeface="Perpetua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Perpetua"/>
          <a:ea typeface="Perpetua"/>
          <a:cs typeface="Perpetua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Perpetua"/>
          <a:ea typeface="Perpetua"/>
          <a:cs typeface="Perpetua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Perpetua"/>
          <a:ea typeface="Perpetua"/>
          <a:cs typeface="Perpetua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font" Target="fonts/LibreBaskerville-regular.fntdata"/><Relationship Id="rId10" Type="http://schemas.openxmlformats.org/officeDocument/2006/relationships/slide" Target="slides/slide4.xml"/><Relationship Id="rId13" Type="http://schemas.openxmlformats.org/officeDocument/2006/relationships/font" Target="fonts/LibreBaskerville-italic.fntdata"/><Relationship Id="rId12" Type="http://schemas.openxmlformats.org/officeDocument/2006/relationships/font" Target="fonts/LibreBaskerville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15" Type="http://schemas.openxmlformats.org/officeDocument/2006/relationships/font" Target="fonts/SourceSansPro-bold.fntdata"/><Relationship Id="rId14" Type="http://schemas.openxmlformats.org/officeDocument/2006/relationships/font" Target="fonts/SourceSansPro-regular.fntdata"/><Relationship Id="rId17" Type="http://schemas.openxmlformats.org/officeDocument/2006/relationships/font" Target="fonts/SourceSansPro-boldItalic.fntdata"/><Relationship Id="rId16" Type="http://schemas.openxmlformats.org/officeDocument/2006/relationships/font" Target="fonts/SourceSansPro-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228600" lvl="1" marL="9144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228600" lvl="2" marL="13716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228600" lvl="3" marL="18288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228600" lvl="4" marL="22860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3" name="Google Shape;103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04" name="Google Shape;104;p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3" name="Google Shape;113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4" name="Google Shape;114;p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37" name="Google Shape;137;p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心智圖 ITTO</a:t>
            </a:r>
            <a:endParaRPr b="0" i="0" sz="1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8" name="Google Shape;138;p3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45" name="Google Shape;145;p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關聯圖</a:t>
            </a:r>
            <a:endParaRPr/>
          </a:p>
        </p:txBody>
      </p:sp>
      <p:sp>
        <p:nvSpPr>
          <p:cNvPr id="146" name="Google Shape;146;p4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標題投影片" showMasterSp="0" type="title">
  <p:cSld name="TITLE">
    <p:bg>
      <p:bgPr>
        <a:blipFill rotWithShape="1">
          <a:blip r:embed="rId2">
            <a:alphaModFix/>
          </a:blip>
          <a:tile algn="tl" flip="none" tx="0" sx="55000" ty="0" sy="55000"/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"/>
          <p:cNvSpPr/>
          <p:nvPr/>
        </p:nvSpPr>
        <p:spPr>
          <a:xfrm>
            <a:off x="0" y="0"/>
            <a:ext cx="10160000" cy="762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50775" lIns="101575" spcFirstLastPara="1" rIns="101575" wrap="square" tIns="507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9" name="Google Shape;19;p2"/>
          <p:cNvSpPr/>
          <p:nvPr/>
        </p:nvSpPr>
        <p:spPr>
          <a:xfrm>
            <a:off x="72570" y="77506"/>
            <a:ext cx="10014858" cy="7435779"/>
          </a:xfrm>
          <a:prstGeom prst="roundRect">
            <a:avLst>
              <a:gd fmla="val 4929" name="adj"/>
            </a:avLst>
          </a:prstGeom>
          <a:blipFill rotWithShape="1">
            <a:blip r:embed="rId2">
              <a:alphaModFix/>
            </a:blip>
            <a:tile algn="tl" flip="none" tx="0" sx="55000" ty="0" sy="55000"/>
          </a:blipFill>
          <a:ln cap="sq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0775" lIns="101575" spcFirstLastPara="1" rIns="101575" wrap="square" tIns="507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0" name="Google Shape;20;p2"/>
          <p:cNvSpPr txBox="1"/>
          <p:nvPr>
            <p:ph idx="1" type="subTitle"/>
          </p:nvPr>
        </p:nvSpPr>
        <p:spPr>
          <a:xfrm>
            <a:off x="1439333" y="3556000"/>
            <a:ext cx="7112000" cy="17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ctr">
              <a:spcBef>
                <a:spcPts val="644"/>
              </a:spcBef>
              <a:spcAft>
                <a:spcPts val="0"/>
              </a:spcAft>
              <a:buClr>
                <a:schemeClr val="accent1"/>
              </a:buClr>
              <a:buSzPts val="2465"/>
              <a:buFont typeface="Noto Sans Symbols"/>
              <a:buNone/>
              <a:defRPr b="0" i="0" sz="29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marR="0" rtl="0" algn="ctr">
              <a:spcBef>
                <a:spcPts val="411"/>
              </a:spcBef>
              <a:spcAft>
                <a:spcPts val="0"/>
              </a:spcAft>
              <a:buClr>
                <a:schemeClr val="accent2"/>
              </a:buClr>
              <a:buSzPts val="2295"/>
              <a:buFont typeface="Noto Sans Symbols"/>
              <a:buNone/>
              <a:defRPr b="0" i="0" sz="27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marR="0" rtl="0" algn="ctr">
              <a:spcBef>
                <a:spcPts val="411"/>
              </a:spcBef>
              <a:spcAft>
                <a:spcPts val="0"/>
              </a:spcAft>
              <a:buClr>
                <a:srgbClr val="E6AFA9"/>
              </a:buClr>
              <a:buSzPts val="1870"/>
              <a:buFont typeface="Noto Sans Symbols"/>
              <a:buNone/>
              <a:defRPr b="0" i="0" sz="22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marR="0" rtl="0" algn="ctr">
              <a:spcBef>
                <a:spcPts val="411"/>
              </a:spcBef>
              <a:spcAft>
                <a:spcPts val="0"/>
              </a:spcAft>
              <a:buClr>
                <a:schemeClr val="accent3"/>
              </a:buClr>
              <a:buSzPts val="1760"/>
              <a:buFont typeface="Noto Sans Symbols"/>
              <a:buNone/>
              <a:defRPr b="0" i="0" sz="22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marR="0" rtl="0" algn="ctr">
              <a:spcBef>
                <a:spcPts val="411"/>
              </a:spcBef>
              <a:spcAft>
                <a:spcPts val="0"/>
              </a:spcAft>
              <a:buClr>
                <a:schemeClr val="accent3"/>
              </a:buClr>
              <a:buSzPts val="2200"/>
              <a:buFont typeface="Source Sans Pro"/>
              <a:buNone/>
              <a:defRPr b="0" i="0" sz="22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marR="0" rtl="0" algn="ctr">
              <a:spcBef>
                <a:spcPts val="411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Libre Baskerville"/>
              <a:buNone/>
              <a:defRPr b="0" i="0" sz="20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marR="0" rtl="0" algn="ctr">
              <a:spcBef>
                <a:spcPts val="411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Libre Baskerville"/>
              <a:buNone/>
              <a:defRPr b="0" i="0" sz="20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marR="0" rtl="0" algn="ctr">
              <a:spcBef>
                <a:spcPts val="411"/>
              </a:spcBef>
              <a:spcAft>
                <a:spcPts val="0"/>
              </a:spcAft>
              <a:buClr>
                <a:srgbClr val="E6AFA9"/>
              </a:buClr>
              <a:buSzPts val="2000"/>
              <a:buFont typeface="Libre Baskerville"/>
              <a:buNone/>
              <a:defRPr b="0" i="0" sz="20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marR="0" rtl="0" algn="ctr">
              <a:spcBef>
                <a:spcPts val="411"/>
              </a:spcBef>
              <a:spcAft>
                <a:spcPts val="0"/>
              </a:spcAft>
              <a:buClr>
                <a:srgbClr val="CAABA9"/>
              </a:buClr>
              <a:buSzPts val="2000"/>
              <a:buFont typeface="Libre Baskerville"/>
              <a:buNone/>
              <a:defRPr b="0" i="0" sz="20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/>
        </p:txBody>
      </p:sp>
      <p:sp>
        <p:nvSpPr>
          <p:cNvPr id="21" name="Google Shape;21;p2"/>
          <p:cNvSpPr txBox="1"/>
          <p:nvPr>
            <p:ph idx="10" type="dt"/>
          </p:nvPr>
        </p:nvSpPr>
        <p:spPr>
          <a:xfrm>
            <a:off x="6858000" y="6879167"/>
            <a:ext cx="2751667" cy="52916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2" name="Google Shape;22;p2"/>
          <p:cNvSpPr txBox="1"/>
          <p:nvPr>
            <p:ph idx="11" type="ftr"/>
          </p:nvPr>
        </p:nvSpPr>
        <p:spPr>
          <a:xfrm>
            <a:off x="1016000" y="6858000"/>
            <a:ext cx="4402667" cy="50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3" name="Google Shape;23;p2"/>
          <p:cNvSpPr/>
          <p:nvPr>
            <p:ph idx="12" type="sldNum"/>
          </p:nvPr>
        </p:nvSpPr>
        <p:spPr>
          <a:xfrm>
            <a:off x="162560" y="6900333"/>
            <a:ext cx="508000" cy="508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1" anchor="ctr" bIns="0" lIns="0" spcFirstLastPara="1" rIns="0" wrap="square" tIns="0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" name="Google Shape;24;p2"/>
          <p:cNvSpPr/>
          <p:nvPr/>
        </p:nvSpPr>
        <p:spPr>
          <a:xfrm>
            <a:off x="69924" y="1610337"/>
            <a:ext cx="10023930" cy="16970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50775" lIns="101575" spcFirstLastPara="1" rIns="101575" wrap="square" tIns="507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5" name="Google Shape;25;p2"/>
          <p:cNvSpPr/>
          <p:nvPr/>
        </p:nvSpPr>
        <p:spPr>
          <a:xfrm>
            <a:off x="69924" y="1551911"/>
            <a:ext cx="10023930" cy="133978"/>
          </a:xfrm>
          <a:prstGeom prst="rect">
            <a:avLst/>
          </a:prstGeom>
          <a:solidFill>
            <a:srgbClr val="E6AFA9"/>
          </a:solidFill>
          <a:ln>
            <a:noFill/>
          </a:ln>
        </p:spPr>
        <p:txBody>
          <a:bodyPr anchorCtr="0" anchor="ctr" bIns="50775" lIns="101575" spcFirstLastPara="1" rIns="101575" wrap="square" tIns="507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6" name="Google Shape;26;p2"/>
          <p:cNvSpPr/>
          <p:nvPr/>
        </p:nvSpPr>
        <p:spPr>
          <a:xfrm>
            <a:off x="69924" y="3307388"/>
            <a:ext cx="10023930" cy="12281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50775" lIns="101575" spcFirstLastPara="1" rIns="101575" wrap="square" tIns="507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7" name="Google Shape;27;p2"/>
          <p:cNvSpPr txBox="1"/>
          <p:nvPr>
            <p:ph type="ctrTitle"/>
          </p:nvPr>
        </p:nvSpPr>
        <p:spPr>
          <a:xfrm>
            <a:off x="508000" y="1673256"/>
            <a:ext cx="9144000" cy="163336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Source Sans Pro"/>
              <a:buNone/>
              <a:defRPr b="0" i="0" sz="44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標題及直排文字" type="vertTx">
  <p:cSld name="VERTICAL_TEXT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1"/>
          <p:cNvSpPr txBox="1"/>
          <p:nvPr>
            <p:ph type="title"/>
          </p:nvPr>
        </p:nvSpPr>
        <p:spPr>
          <a:xfrm>
            <a:off x="1016000" y="305153"/>
            <a:ext cx="8636000" cy="127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Source Sans Pro"/>
              <a:buNone/>
              <a:defRPr b="0" i="0" sz="44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91" name="Google Shape;91;p11"/>
          <p:cNvSpPr txBox="1"/>
          <p:nvPr>
            <p:ph idx="1" type="body"/>
          </p:nvPr>
        </p:nvSpPr>
        <p:spPr>
          <a:xfrm rot="5400000">
            <a:off x="2794000" y="-169333"/>
            <a:ext cx="5080000" cy="86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85127" lvl="0" marL="457200" marR="0" rtl="0" algn="l">
              <a:spcBef>
                <a:spcPts val="644"/>
              </a:spcBef>
              <a:spcAft>
                <a:spcPts val="0"/>
              </a:spcAft>
              <a:buClr>
                <a:schemeClr val="accent1"/>
              </a:buClr>
              <a:buSzPts val="2465"/>
              <a:buFont typeface="Noto Sans Symbols"/>
              <a:buChar char="●"/>
              <a:defRPr b="0" i="0" sz="29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74332" lvl="1" marL="914400" marR="0" rtl="0" algn="l">
              <a:spcBef>
                <a:spcPts val="411"/>
              </a:spcBef>
              <a:spcAft>
                <a:spcPts val="0"/>
              </a:spcAft>
              <a:buClr>
                <a:schemeClr val="accent2"/>
              </a:buClr>
              <a:buSzPts val="2295"/>
              <a:buFont typeface="Noto Sans Symbols"/>
              <a:buChar char="●"/>
              <a:defRPr b="0" i="0" sz="27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47344" lvl="2" marL="1371600" marR="0" rtl="0" algn="l">
              <a:spcBef>
                <a:spcPts val="411"/>
              </a:spcBef>
              <a:spcAft>
                <a:spcPts val="0"/>
              </a:spcAft>
              <a:buClr>
                <a:srgbClr val="E6AFA9"/>
              </a:buClr>
              <a:buSzPts val="1870"/>
              <a:buFont typeface="Noto Sans Symbols"/>
              <a:buChar char="●"/>
              <a:defRPr b="0" i="0" sz="22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340360" lvl="3" marL="1828800" marR="0" rtl="0" algn="l">
              <a:spcBef>
                <a:spcPts val="411"/>
              </a:spcBef>
              <a:spcAft>
                <a:spcPts val="0"/>
              </a:spcAft>
              <a:buClr>
                <a:schemeClr val="accent3"/>
              </a:buClr>
              <a:buSzPts val="1760"/>
              <a:buFont typeface="Noto Sans Symbols"/>
              <a:buChar char="●"/>
              <a:defRPr b="0" i="0" sz="22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68300" lvl="4" marL="2286000" marR="0" rtl="0" algn="l">
              <a:spcBef>
                <a:spcPts val="411"/>
              </a:spcBef>
              <a:spcAft>
                <a:spcPts val="0"/>
              </a:spcAft>
              <a:buClr>
                <a:schemeClr val="accent3"/>
              </a:buClr>
              <a:buSzPts val="2200"/>
              <a:buFont typeface="Source Sans Pro"/>
              <a:buChar char="o"/>
              <a:defRPr b="0" i="0" sz="22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55600" lvl="5" marL="2743200" marR="0" rtl="0" algn="l">
              <a:spcBef>
                <a:spcPts val="411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Libre Baskerville"/>
              <a:buChar char="•"/>
              <a:defRPr b="0" i="0" sz="20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indent="-355600" lvl="6" marL="3200400" marR="0" rtl="0" algn="l">
              <a:spcBef>
                <a:spcPts val="411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Libre Baskerville"/>
              <a:buChar char="•"/>
              <a:defRPr b="0" i="0" sz="20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indent="-355600" lvl="7" marL="3657600" marR="0" rtl="0" algn="l">
              <a:spcBef>
                <a:spcPts val="411"/>
              </a:spcBef>
              <a:spcAft>
                <a:spcPts val="0"/>
              </a:spcAft>
              <a:buClr>
                <a:srgbClr val="E6AFA9"/>
              </a:buClr>
              <a:buSzPts val="2000"/>
              <a:buFont typeface="Libre Baskerville"/>
              <a:buChar char="•"/>
              <a:defRPr b="0" i="0" sz="20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indent="-355600" lvl="8" marL="4114800" marR="0" rtl="0" algn="l">
              <a:spcBef>
                <a:spcPts val="411"/>
              </a:spcBef>
              <a:spcAft>
                <a:spcPts val="0"/>
              </a:spcAft>
              <a:buClr>
                <a:srgbClr val="CAABA9"/>
              </a:buClr>
              <a:buSzPts val="2000"/>
              <a:buFont typeface="Libre Baskerville"/>
              <a:buChar char="•"/>
              <a:defRPr b="0" i="0" sz="20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/>
        </p:txBody>
      </p:sp>
      <p:sp>
        <p:nvSpPr>
          <p:cNvPr id="92" name="Google Shape;92;p11"/>
          <p:cNvSpPr txBox="1"/>
          <p:nvPr>
            <p:ph idx="10" type="dt"/>
          </p:nvPr>
        </p:nvSpPr>
        <p:spPr>
          <a:xfrm>
            <a:off x="6858000" y="6879167"/>
            <a:ext cx="2751667" cy="52916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93" name="Google Shape;93;p11"/>
          <p:cNvSpPr txBox="1"/>
          <p:nvPr>
            <p:ph idx="11" type="ftr"/>
          </p:nvPr>
        </p:nvSpPr>
        <p:spPr>
          <a:xfrm>
            <a:off x="1016000" y="6858000"/>
            <a:ext cx="4402667" cy="50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94" name="Google Shape;94;p11"/>
          <p:cNvSpPr/>
          <p:nvPr>
            <p:ph idx="12" type="sldNum"/>
          </p:nvPr>
        </p:nvSpPr>
        <p:spPr>
          <a:xfrm>
            <a:off x="162560" y="6900333"/>
            <a:ext cx="508000" cy="508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1" anchor="ctr" bIns="0" lIns="0" spcFirstLastPara="1" rIns="0" wrap="square" tIns="0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直排標題及文字" type="vertTitleAndTx">
  <p:cSld name="VERTICAL_TITLE_AND_VERTICAL_TEXT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2"/>
          <p:cNvSpPr txBox="1"/>
          <p:nvPr>
            <p:ph type="title"/>
          </p:nvPr>
        </p:nvSpPr>
        <p:spPr>
          <a:xfrm rot="5400000">
            <a:off x="5232753" y="2438404"/>
            <a:ext cx="6501694" cy="2235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Source Sans Pro"/>
              <a:buNone/>
              <a:defRPr b="0" i="0" sz="44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97" name="Google Shape;97;p12"/>
          <p:cNvSpPr txBox="1"/>
          <p:nvPr>
            <p:ph idx="1" type="body"/>
          </p:nvPr>
        </p:nvSpPr>
        <p:spPr>
          <a:xfrm rot="5400000">
            <a:off x="855487" y="465669"/>
            <a:ext cx="6501694" cy="618066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85127" lvl="0" marL="457200" marR="0" rtl="0" algn="l">
              <a:spcBef>
                <a:spcPts val="644"/>
              </a:spcBef>
              <a:spcAft>
                <a:spcPts val="0"/>
              </a:spcAft>
              <a:buClr>
                <a:schemeClr val="accent1"/>
              </a:buClr>
              <a:buSzPts val="2465"/>
              <a:buFont typeface="Noto Sans Symbols"/>
              <a:buChar char="●"/>
              <a:defRPr b="0" i="0" sz="29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74332" lvl="1" marL="914400" marR="0" rtl="0" algn="l">
              <a:spcBef>
                <a:spcPts val="411"/>
              </a:spcBef>
              <a:spcAft>
                <a:spcPts val="0"/>
              </a:spcAft>
              <a:buClr>
                <a:schemeClr val="accent2"/>
              </a:buClr>
              <a:buSzPts val="2295"/>
              <a:buFont typeface="Noto Sans Symbols"/>
              <a:buChar char="●"/>
              <a:defRPr b="0" i="0" sz="27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47344" lvl="2" marL="1371600" marR="0" rtl="0" algn="l">
              <a:spcBef>
                <a:spcPts val="411"/>
              </a:spcBef>
              <a:spcAft>
                <a:spcPts val="0"/>
              </a:spcAft>
              <a:buClr>
                <a:srgbClr val="E6AFA9"/>
              </a:buClr>
              <a:buSzPts val="1870"/>
              <a:buFont typeface="Noto Sans Symbols"/>
              <a:buChar char="●"/>
              <a:defRPr b="0" i="0" sz="22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340360" lvl="3" marL="1828800" marR="0" rtl="0" algn="l">
              <a:spcBef>
                <a:spcPts val="411"/>
              </a:spcBef>
              <a:spcAft>
                <a:spcPts val="0"/>
              </a:spcAft>
              <a:buClr>
                <a:schemeClr val="accent3"/>
              </a:buClr>
              <a:buSzPts val="1760"/>
              <a:buFont typeface="Noto Sans Symbols"/>
              <a:buChar char="●"/>
              <a:defRPr b="0" i="0" sz="22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68300" lvl="4" marL="2286000" marR="0" rtl="0" algn="l">
              <a:spcBef>
                <a:spcPts val="411"/>
              </a:spcBef>
              <a:spcAft>
                <a:spcPts val="0"/>
              </a:spcAft>
              <a:buClr>
                <a:schemeClr val="accent3"/>
              </a:buClr>
              <a:buSzPts val="2200"/>
              <a:buFont typeface="Source Sans Pro"/>
              <a:buChar char="o"/>
              <a:defRPr b="0" i="0" sz="22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55600" lvl="5" marL="2743200" marR="0" rtl="0" algn="l">
              <a:spcBef>
                <a:spcPts val="411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Libre Baskerville"/>
              <a:buChar char="•"/>
              <a:defRPr b="0" i="0" sz="20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indent="-355600" lvl="6" marL="3200400" marR="0" rtl="0" algn="l">
              <a:spcBef>
                <a:spcPts val="411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Libre Baskerville"/>
              <a:buChar char="•"/>
              <a:defRPr b="0" i="0" sz="20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indent="-355600" lvl="7" marL="3657600" marR="0" rtl="0" algn="l">
              <a:spcBef>
                <a:spcPts val="411"/>
              </a:spcBef>
              <a:spcAft>
                <a:spcPts val="0"/>
              </a:spcAft>
              <a:buClr>
                <a:srgbClr val="E6AFA9"/>
              </a:buClr>
              <a:buSzPts val="2000"/>
              <a:buFont typeface="Libre Baskerville"/>
              <a:buChar char="•"/>
              <a:defRPr b="0" i="0" sz="20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indent="-355600" lvl="8" marL="4114800" marR="0" rtl="0" algn="l">
              <a:spcBef>
                <a:spcPts val="411"/>
              </a:spcBef>
              <a:spcAft>
                <a:spcPts val="0"/>
              </a:spcAft>
              <a:buClr>
                <a:srgbClr val="CAABA9"/>
              </a:buClr>
              <a:buSzPts val="2000"/>
              <a:buFont typeface="Libre Baskerville"/>
              <a:buChar char="•"/>
              <a:defRPr b="0" i="0" sz="20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/>
        </p:txBody>
      </p:sp>
      <p:sp>
        <p:nvSpPr>
          <p:cNvPr id="98" name="Google Shape;98;p12"/>
          <p:cNvSpPr txBox="1"/>
          <p:nvPr>
            <p:ph idx="10" type="dt"/>
          </p:nvPr>
        </p:nvSpPr>
        <p:spPr>
          <a:xfrm>
            <a:off x="6858000" y="6879167"/>
            <a:ext cx="2751667" cy="52916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99" name="Google Shape;99;p12"/>
          <p:cNvSpPr txBox="1"/>
          <p:nvPr>
            <p:ph idx="11" type="ftr"/>
          </p:nvPr>
        </p:nvSpPr>
        <p:spPr>
          <a:xfrm>
            <a:off x="1016000" y="6858000"/>
            <a:ext cx="4402667" cy="50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100" name="Google Shape;100;p12"/>
          <p:cNvSpPr/>
          <p:nvPr>
            <p:ph idx="12" type="sldNum"/>
          </p:nvPr>
        </p:nvSpPr>
        <p:spPr>
          <a:xfrm>
            <a:off x="162560" y="6900333"/>
            <a:ext cx="508000" cy="508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1" anchor="ctr" bIns="0" lIns="0" spcFirstLastPara="1" rIns="0" wrap="square" tIns="0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標題及物件" type="obj">
  <p:cSld name="OBJEC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"/>
          <p:cNvSpPr txBox="1"/>
          <p:nvPr>
            <p:ph type="title"/>
          </p:nvPr>
        </p:nvSpPr>
        <p:spPr>
          <a:xfrm>
            <a:off x="1016000" y="305153"/>
            <a:ext cx="8636000" cy="127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Source Sans Pro"/>
              <a:buNone/>
              <a:defRPr b="0" i="0" sz="44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0" name="Google Shape;30;p3"/>
          <p:cNvSpPr txBox="1"/>
          <p:nvPr>
            <p:ph idx="10" type="dt"/>
          </p:nvPr>
        </p:nvSpPr>
        <p:spPr>
          <a:xfrm>
            <a:off x="6858000" y="6879167"/>
            <a:ext cx="2751667" cy="52916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1" name="Google Shape;31;p3"/>
          <p:cNvSpPr txBox="1"/>
          <p:nvPr>
            <p:ph idx="11" type="ftr"/>
          </p:nvPr>
        </p:nvSpPr>
        <p:spPr>
          <a:xfrm>
            <a:off x="1016000" y="6858000"/>
            <a:ext cx="4402667" cy="50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2" name="Google Shape;32;p3"/>
          <p:cNvSpPr/>
          <p:nvPr>
            <p:ph idx="12" type="sldNum"/>
          </p:nvPr>
        </p:nvSpPr>
        <p:spPr>
          <a:xfrm>
            <a:off x="162560" y="6900333"/>
            <a:ext cx="508000" cy="508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1" anchor="ctr" bIns="0" lIns="0" spcFirstLastPara="1" rIns="0" wrap="square" tIns="0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3" name="Google Shape;33;p3"/>
          <p:cNvSpPr txBox="1"/>
          <p:nvPr>
            <p:ph idx="1" type="body"/>
          </p:nvPr>
        </p:nvSpPr>
        <p:spPr>
          <a:xfrm>
            <a:off x="1016000" y="1608667"/>
            <a:ext cx="8636000" cy="5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85127" lvl="0" marL="457200" marR="0" rtl="0" algn="l">
              <a:spcBef>
                <a:spcPts val="644"/>
              </a:spcBef>
              <a:spcAft>
                <a:spcPts val="0"/>
              </a:spcAft>
              <a:buClr>
                <a:schemeClr val="accent1"/>
              </a:buClr>
              <a:buSzPts val="2465"/>
              <a:buFont typeface="Noto Sans Symbols"/>
              <a:buChar char="●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74332" lvl="1" marL="914400" marR="0" rtl="0" algn="l">
              <a:spcBef>
                <a:spcPts val="411"/>
              </a:spcBef>
              <a:spcAft>
                <a:spcPts val="0"/>
              </a:spcAft>
              <a:buClr>
                <a:schemeClr val="accent2"/>
              </a:buClr>
              <a:buSzPts val="2295"/>
              <a:buFont typeface="Noto Sans Symbols"/>
              <a:buChar char="●"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7344" lvl="2" marL="1371600" marR="0" rtl="0" algn="l">
              <a:spcBef>
                <a:spcPts val="411"/>
              </a:spcBef>
              <a:spcAft>
                <a:spcPts val="0"/>
              </a:spcAft>
              <a:buClr>
                <a:srgbClr val="E6AFA9"/>
              </a:buClr>
              <a:buSzPts val="1870"/>
              <a:buFont typeface="Noto Sans Symbols"/>
              <a:buChar char="●"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0360" lvl="3" marL="1828800" marR="0" rtl="0" algn="l">
              <a:spcBef>
                <a:spcPts val="411"/>
              </a:spcBef>
              <a:spcAft>
                <a:spcPts val="0"/>
              </a:spcAft>
              <a:buClr>
                <a:schemeClr val="accent3"/>
              </a:buClr>
              <a:buSzPts val="1760"/>
              <a:buFont typeface="Noto Sans Symbols"/>
              <a:buChar char="●"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spcBef>
                <a:spcPts val="411"/>
              </a:spcBef>
              <a:spcAft>
                <a:spcPts val="0"/>
              </a:spcAft>
              <a:buClr>
                <a:schemeClr val="accent3"/>
              </a:buClr>
              <a:buSzPts val="2200"/>
              <a:buFont typeface="Arial"/>
              <a:buChar char="o"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11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Libre Baskerville"/>
              <a:buChar char="•"/>
              <a:defRPr b="0" i="0" sz="20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indent="-355600" lvl="6" marL="3200400" marR="0" rtl="0" algn="l">
              <a:spcBef>
                <a:spcPts val="411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Libre Baskerville"/>
              <a:buChar char="•"/>
              <a:defRPr b="0" i="0" sz="20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indent="-355600" lvl="7" marL="3657600" marR="0" rtl="0" algn="l">
              <a:spcBef>
                <a:spcPts val="411"/>
              </a:spcBef>
              <a:spcAft>
                <a:spcPts val="0"/>
              </a:spcAft>
              <a:buClr>
                <a:srgbClr val="E6AFA9"/>
              </a:buClr>
              <a:buSzPts val="2000"/>
              <a:buFont typeface="Libre Baskerville"/>
              <a:buChar char="•"/>
              <a:defRPr b="0" i="0" sz="20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indent="-355600" lvl="8" marL="4114800" marR="0" rtl="0" algn="l">
              <a:spcBef>
                <a:spcPts val="411"/>
              </a:spcBef>
              <a:spcAft>
                <a:spcPts val="0"/>
              </a:spcAft>
              <a:buClr>
                <a:srgbClr val="CAABA9"/>
              </a:buClr>
              <a:buSzPts val="2000"/>
              <a:buFont typeface="Libre Baskerville"/>
              <a:buChar char="•"/>
              <a:defRPr b="0" i="0" sz="20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章節標題" showMasterSp="0" type="secHead">
  <p:cSld name="SECTION_HEADER">
    <p:bg>
      <p:bgPr>
        <a:blipFill rotWithShape="1">
          <a:blip r:embed="rId2">
            <a:alphaModFix/>
          </a:blip>
          <a:tile algn="tl" flip="none" tx="0" sx="55000" ty="0" sy="55000"/>
        </a:blip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4"/>
          <p:cNvSpPr/>
          <p:nvPr/>
        </p:nvSpPr>
        <p:spPr>
          <a:xfrm>
            <a:off x="0" y="0"/>
            <a:ext cx="10160000" cy="762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50775" lIns="101575" spcFirstLastPara="1" rIns="101575" wrap="square" tIns="507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6" name="Google Shape;36;p4"/>
          <p:cNvSpPr/>
          <p:nvPr/>
        </p:nvSpPr>
        <p:spPr>
          <a:xfrm>
            <a:off x="72570" y="77506"/>
            <a:ext cx="10014858" cy="7435779"/>
          </a:xfrm>
          <a:prstGeom prst="roundRect">
            <a:avLst>
              <a:gd fmla="val 4929" name="adj"/>
            </a:avLst>
          </a:prstGeom>
          <a:blipFill rotWithShape="1">
            <a:blip r:embed="rId2">
              <a:alphaModFix/>
            </a:blip>
            <a:tile algn="tl" flip="none" tx="0" sx="55000" ty="0" sy="55000"/>
          </a:blipFill>
          <a:ln cap="sq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0775" lIns="101575" spcFirstLastPara="1" rIns="101575" wrap="square" tIns="507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7" name="Google Shape;37;p4"/>
          <p:cNvSpPr txBox="1"/>
          <p:nvPr>
            <p:ph type="title"/>
          </p:nvPr>
        </p:nvSpPr>
        <p:spPr>
          <a:xfrm>
            <a:off x="802570" y="1058334"/>
            <a:ext cx="8636000" cy="151341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Source Sans Pro"/>
              <a:buNone/>
              <a:defRPr b="0" i="0" sz="44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8" name="Google Shape;38;p4"/>
          <p:cNvSpPr txBox="1"/>
          <p:nvPr>
            <p:ph idx="1" type="body"/>
          </p:nvPr>
        </p:nvSpPr>
        <p:spPr>
          <a:xfrm>
            <a:off x="802570" y="2831042"/>
            <a:ext cx="8636000" cy="148695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644"/>
              </a:spcBef>
              <a:spcAft>
                <a:spcPts val="0"/>
              </a:spcAft>
              <a:buClr>
                <a:schemeClr val="accent1"/>
              </a:buClr>
              <a:buSzPts val="2295"/>
              <a:buFont typeface="Noto Sans Symbols"/>
              <a:buNone/>
              <a:defRPr b="0" i="0" sz="2700" u="none" cap="none" strike="noStrik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228600" lvl="1" marL="914400" marR="0" rtl="0" algn="l">
              <a:spcBef>
                <a:spcPts val="411"/>
              </a:spcBef>
              <a:spcAft>
                <a:spcPts val="0"/>
              </a:spcAft>
              <a:buClr>
                <a:schemeClr val="accent2"/>
              </a:buClr>
              <a:buSzPts val="1700"/>
              <a:buFont typeface="Noto Sans Symbols"/>
              <a:buNone/>
              <a:defRPr b="0" i="0" sz="2000" u="none" cap="none" strike="noStrik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228600" lvl="2" marL="1371600" marR="0" rtl="0" algn="l">
              <a:spcBef>
                <a:spcPts val="411"/>
              </a:spcBef>
              <a:spcAft>
                <a:spcPts val="0"/>
              </a:spcAft>
              <a:buClr>
                <a:srgbClr val="E6AFA9"/>
              </a:buClr>
              <a:buSzPts val="1530"/>
              <a:buFont typeface="Noto Sans Symbols"/>
              <a:buNone/>
              <a:defRPr b="0" i="0" sz="1800" u="none" cap="none" strike="noStrik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228600" lvl="3" marL="1828800" marR="0" rtl="0" algn="l">
              <a:spcBef>
                <a:spcPts val="411"/>
              </a:spcBef>
              <a:spcAft>
                <a:spcPts val="0"/>
              </a:spcAft>
              <a:buClr>
                <a:schemeClr val="accent3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228600" lvl="4" marL="2286000" marR="0" rtl="0" algn="l">
              <a:spcBef>
                <a:spcPts val="411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Source Sans Pro"/>
              <a:buNone/>
              <a:defRPr b="0" i="0" sz="1600" u="none" cap="none" strike="noStrik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55600" lvl="5" marL="2743200" marR="0" rtl="0" algn="l">
              <a:spcBef>
                <a:spcPts val="411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Libre Baskerville"/>
              <a:buChar char="•"/>
              <a:defRPr b="0" i="0" sz="20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indent="-355600" lvl="6" marL="3200400" marR="0" rtl="0" algn="l">
              <a:spcBef>
                <a:spcPts val="411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Libre Baskerville"/>
              <a:buChar char="•"/>
              <a:defRPr b="0" i="0" sz="20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indent="-355600" lvl="7" marL="3657600" marR="0" rtl="0" algn="l">
              <a:spcBef>
                <a:spcPts val="411"/>
              </a:spcBef>
              <a:spcAft>
                <a:spcPts val="0"/>
              </a:spcAft>
              <a:buClr>
                <a:srgbClr val="E6AFA9"/>
              </a:buClr>
              <a:buSzPts val="2000"/>
              <a:buFont typeface="Libre Baskerville"/>
              <a:buChar char="•"/>
              <a:defRPr b="0" i="0" sz="20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indent="-355600" lvl="8" marL="4114800" marR="0" rtl="0" algn="l">
              <a:spcBef>
                <a:spcPts val="411"/>
              </a:spcBef>
              <a:spcAft>
                <a:spcPts val="0"/>
              </a:spcAft>
              <a:buClr>
                <a:srgbClr val="CAABA9"/>
              </a:buClr>
              <a:buSzPts val="2000"/>
              <a:buFont typeface="Libre Baskerville"/>
              <a:buChar char="•"/>
              <a:defRPr b="0" i="0" sz="20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/>
        </p:txBody>
      </p:sp>
      <p:sp>
        <p:nvSpPr>
          <p:cNvPr id="39" name="Google Shape;39;p4"/>
          <p:cNvSpPr txBox="1"/>
          <p:nvPr>
            <p:ph idx="10" type="dt"/>
          </p:nvPr>
        </p:nvSpPr>
        <p:spPr>
          <a:xfrm>
            <a:off x="6858000" y="6879167"/>
            <a:ext cx="2751667" cy="52916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0" name="Google Shape;40;p4"/>
          <p:cNvSpPr txBox="1"/>
          <p:nvPr>
            <p:ph idx="11" type="ftr"/>
          </p:nvPr>
        </p:nvSpPr>
        <p:spPr>
          <a:xfrm>
            <a:off x="889000" y="6858000"/>
            <a:ext cx="4445000" cy="50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1" name="Google Shape;41;p4"/>
          <p:cNvSpPr/>
          <p:nvPr/>
        </p:nvSpPr>
        <p:spPr>
          <a:xfrm flipH="1" rot="10800000">
            <a:off x="77125" y="2640922"/>
            <a:ext cx="10015017" cy="10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50775" lIns="101575" spcFirstLastPara="1" rIns="101575" wrap="square" tIns="507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2" name="Google Shape;42;p4"/>
          <p:cNvSpPr/>
          <p:nvPr/>
        </p:nvSpPr>
        <p:spPr>
          <a:xfrm>
            <a:off x="76830" y="2601639"/>
            <a:ext cx="10015312" cy="50799"/>
          </a:xfrm>
          <a:prstGeom prst="rect">
            <a:avLst/>
          </a:prstGeom>
          <a:solidFill>
            <a:srgbClr val="E6AFA9"/>
          </a:solidFill>
          <a:ln>
            <a:noFill/>
          </a:ln>
        </p:spPr>
        <p:txBody>
          <a:bodyPr anchorCtr="0" anchor="ctr" bIns="50775" lIns="101575" spcFirstLastPara="1" rIns="101575" wrap="square" tIns="507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3" name="Google Shape;43;p4"/>
          <p:cNvSpPr/>
          <p:nvPr/>
        </p:nvSpPr>
        <p:spPr>
          <a:xfrm>
            <a:off x="75896" y="2743200"/>
            <a:ext cx="10016246" cy="508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50775" lIns="101575" spcFirstLastPara="1" rIns="101575" wrap="square" tIns="507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4" name="Google Shape;44;p4"/>
          <p:cNvSpPr/>
          <p:nvPr>
            <p:ph idx="12" type="sldNum"/>
          </p:nvPr>
        </p:nvSpPr>
        <p:spPr>
          <a:xfrm>
            <a:off x="162560" y="6898640"/>
            <a:ext cx="508000" cy="508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1" anchor="ctr" bIns="0" lIns="0" spcFirstLastPara="1" rIns="0" wrap="square" tIns="0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兩項物件" type="twoObj">
  <p:cSld name="TWO_OBJECTS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5"/>
          <p:cNvSpPr txBox="1"/>
          <p:nvPr>
            <p:ph type="title"/>
          </p:nvPr>
        </p:nvSpPr>
        <p:spPr>
          <a:xfrm>
            <a:off x="1016000" y="305153"/>
            <a:ext cx="8636000" cy="127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Source Sans Pro"/>
              <a:buNone/>
              <a:defRPr b="0" i="0" sz="44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7" name="Google Shape;47;p5"/>
          <p:cNvSpPr txBox="1"/>
          <p:nvPr>
            <p:ph idx="10" type="dt"/>
          </p:nvPr>
        </p:nvSpPr>
        <p:spPr>
          <a:xfrm>
            <a:off x="6858000" y="6879167"/>
            <a:ext cx="2751667" cy="52916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8" name="Google Shape;48;p5"/>
          <p:cNvSpPr txBox="1"/>
          <p:nvPr>
            <p:ph idx="11" type="ftr"/>
          </p:nvPr>
        </p:nvSpPr>
        <p:spPr>
          <a:xfrm>
            <a:off x="1016000" y="6858000"/>
            <a:ext cx="4402667" cy="50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9" name="Google Shape;49;p5"/>
          <p:cNvSpPr/>
          <p:nvPr>
            <p:ph idx="12" type="sldNum"/>
          </p:nvPr>
        </p:nvSpPr>
        <p:spPr>
          <a:xfrm>
            <a:off x="162560" y="6900333"/>
            <a:ext cx="508000" cy="508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1" anchor="ctr" bIns="0" lIns="0" spcFirstLastPara="1" rIns="0" wrap="square" tIns="0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0" name="Google Shape;50;p5"/>
          <p:cNvSpPr txBox="1"/>
          <p:nvPr>
            <p:ph idx="1" type="body"/>
          </p:nvPr>
        </p:nvSpPr>
        <p:spPr>
          <a:xfrm>
            <a:off x="1016000" y="1608667"/>
            <a:ext cx="4165600" cy="5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85127" lvl="0" marL="457200" marR="0" rtl="0" algn="l">
              <a:spcBef>
                <a:spcPts val="644"/>
              </a:spcBef>
              <a:spcAft>
                <a:spcPts val="0"/>
              </a:spcAft>
              <a:buClr>
                <a:schemeClr val="accent1"/>
              </a:buClr>
              <a:buSzPts val="2465"/>
              <a:buFont typeface="Noto Sans Symbols"/>
              <a:buChar char="●"/>
              <a:defRPr b="0" i="0" sz="29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74332" lvl="1" marL="914400" marR="0" rtl="0" algn="l">
              <a:spcBef>
                <a:spcPts val="411"/>
              </a:spcBef>
              <a:spcAft>
                <a:spcPts val="0"/>
              </a:spcAft>
              <a:buClr>
                <a:schemeClr val="accent2"/>
              </a:buClr>
              <a:buSzPts val="2295"/>
              <a:buFont typeface="Noto Sans Symbols"/>
              <a:buChar char="●"/>
              <a:defRPr b="0" i="0" sz="27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47344" lvl="2" marL="1371600" marR="0" rtl="0" algn="l">
              <a:spcBef>
                <a:spcPts val="411"/>
              </a:spcBef>
              <a:spcAft>
                <a:spcPts val="0"/>
              </a:spcAft>
              <a:buClr>
                <a:srgbClr val="E6AFA9"/>
              </a:buClr>
              <a:buSzPts val="1870"/>
              <a:buFont typeface="Noto Sans Symbols"/>
              <a:buChar char="●"/>
              <a:defRPr b="0" i="0" sz="22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340360" lvl="3" marL="1828800" marR="0" rtl="0" algn="l">
              <a:spcBef>
                <a:spcPts val="411"/>
              </a:spcBef>
              <a:spcAft>
                <a:spcPts val="0"/>
              </a:spcAft>
              <a:buClr>
                <a:schemeClr val="accent3"/>
              </a:buClr>
              <a:buSzPts val="1760"/>
              <a:buFont typeface="Noto Sans Symbols"/>
              <a:buChar char="●"/>
              <a:defRPr b="0" i="0" sz="22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68300" lvl="4" marL="2286000" marR="0" rtl="0" algn="l">
              <a:spcBef>
                <a:spcPts val="411"/>
              </a:spcBef>
              <a:spcAft>
                <a:spcPts val="0"/>
              </a:spcAft>
              <a:buClr>
                <a:schemeClr val="accent3"/>
              </a:buClr>
              <a:buSzPts val="2200"/>
              <a:buFont typeface="Source Sans Pro"/>
              <a:buChar char="o"/>
              <a:defRPr b="0" i="0" sz="22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55600" lvl="5" marL="2743200" marR="0" rtl="0" algn="l">
              <a:spcBef>
                <a:spcPts val="411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Libre Baskerville"/>
              <a:buChar char="•"/>
              <a:defRPr b="0" i="0" sz="20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indent="-355600" lvl="6" marL="3200400" marR="0" rtl="0" algn="l">
              <a:spcBef>
                <a:spcPts val="411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Libre Baskerville"/>
              <a:buChar char="•"/>
              <a:defRPr b="0" i="0" sz="20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indent="-355600" lvl="7" marL="3657600" marR="0" rtl="0" algn="l">
              <a:spcBef>
                <a:spcPts val="411"/>
              </a:spcBef>
              <a:spcAft>
                <a:spcPts val="0"/>
              </a:spcAft>
              <a:buClr>
                <a:srgbClr val="E6AFA9"/>
              </a:buClr>
              <a:buSzPts val="2000"/>
              <a:buFont typeface="Libre Baskerville"/>
              <a:buChar char="•"/>
              <a:defRPr b="0" i="0" sz="20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indent="-355600" lvl="8" marL="4114800" marR="0" rtl="0" algn="l">
              <a:spcBef>
                <a:spcPts val="411"/>
              </a:spcBef>
              <a:spcAft>
                <a:spcPts val="0"/>
              </a:spcAft>
              <a:buClr>
                <a:srgbClr val="CAABA9"/>
              </a:buClr>
              <a:buSzPts val="2000"/>
              <a:buFont typeface="Libre Baskerville"/>
              <a:buChar char="•"/>
              <a:defRPr b="0" i="0" sz="20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/>
        </p:txBody>
      </p:sp>
      <p:sp>
        <p:nvSpPr>
          <p:cNvPr id="51" name="Google Shape;51;p5"/>
          <p:cNvSpPr txBox="1"/>
          <p:nvPr>
            <p:ph idx="2" type="body"/>
          </p:nvPr>
        </p:nvSpPr>
        <p:spPr>
          <a:xfrm>
            <a:off x="5482167" y="1608667"/>
            <a:ext cx="4165600" cy="5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85127" lvl="0" marL="457200" marR="0" rtl="0" algn="l">
              <a:spcBef>
                <a:spcPts val="644"/>
              </a:spcBef>
              <a:spcAft>
                <a:spcPts val="0"/>
              </a:spcAft>
              <a:buClr>
                <a:schemeClr val="accent1"/>
              </a:buClr>
              <a:buSzPts val="2465"/>
              <a:buFont typeface="Noto Sans Symbols"/>
              <a:buChar char="●"/>
              <a:defRPr b="0" i="0" sz="29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74332" lvl="1" marL="914400" marR="0" rtl="0" algn="l">
              <a:spcBef>
                <a:spcPts val="411"/>
              </a:spcBef>
              <a:spcAft>
                <a:spcPts val="0"/>
              </a:spcAft>
              <a:buClr>
                <a:schemeClr val="accent2"/>
              </a:buClr>
              <a:buSzPts val="2295"/>
              <a:buFont typeface="Noto Sans Symbols"/>
              <a:buChar char="●"/>
              <a:defRPr b="0" i="0" sz="27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47344" lvl="2" marL="1371600" marR="0" rtl="0" algn="l">
              <a:spcBef>
                <a:spcPts val="411"/>
              </a:spcBef>
              <a:spcAft>
                <a:spcPts val="0"/>
              </a:spcAft>
              <a:buClr>
                <a:srgbClr val="E6AFA9"/>
              </a:buClr>
              <a:buSzPts val="1870"/>
              <a:buFont typeface="Noto Sans Symbols"/>
              <a:buChar char="●"/>
              <a:defRPr b="0" i="0" sz="22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340360" lvl="3" marL="1828800" marR="0" rtl="0" algn="l">
              <a:spcBef>
                <a:spcPts val="411"/>
              </a:spcBef>
              <a:spcAft>
                <a:spcPts val="0"/>
              </a:spcAft>
              <a:buClr>
                <a:schemeClr val="accent3"/>
              </a:buClr>
              <a:buSzPts val="1760"/>
              <a:buFont typeface="Noto Sans Symbols"/>
              <a:buChar char="●"/>
              <a:defRPr b="0" i="0" sz="22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68300" lvl="4" marL="2286000" marR="0" rtl="0" algn="l">
              <a:spcBef>
                <a:spcPts val="411"/>
              </a:spcBef>
              <a:spcAft>
                <a:spcPts val="0"/>
              </a:spcAft>
              <a:buClr>
                <a:schemeClr val="accent3"/>
              </a:buClr>
              <a:buSzPts val="2200"/>
              <a:buFont typeface="Source Sans Pro"/>
              <a:buChar char="o"/>
              <a:defRPr b="0" i="0" sz="22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55600" lvl="5" marL="2743200" marR="0" rtl="0" algn="l">
              <a:spcBef>
                <a:spcPts val="411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Libre Baskerville"/>
              <a:buChar char="•"/>
              <a:defRPr b="0" i="0" sz="20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indent="-355600" lvl="6" marL="3200400" marR="0" rtl="0" algn="l">
              <a:spcBef>
                <a:spcPts val="411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Libre Baskerville"/>
              <a:buChar char="•"/>
              <a:defRPr b="0" i="0" sz="20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indent="-355600" lvl="7" marL="3657600" marR="0" rtl="0" algn="l">
              <a:spcBef>
                <a:spcPts val="411"/>
              </a:spcBef>
              <a:spcAft>
                <a:spcPts val="0"/>
              </a:spcAft>
              <a:buClr>
                <a:srgbClr val="E6AFA9"/>
              </a:buClr>
              <a:buSzPts val="2000"/>
              <a:buFont typeface="Libre Baskerville"/>
              <a:buChar char="•"/>
              <a:defRPr b="0" i="0" sz="20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indent="-355600" lvl="8" marL="4114800" marR="0" rtl="0" algn="l">
              <a:spcBef>
                <a:spcPts val="411"/>
              </a:spcBef>
              <a:spcAft>
                <a:spcPts val="0"/>
              </a:spcAft>
              <a:buClr>
                <a:srgbClr val="CAABA9"/>
              </a:buClr>
              <a:buSzPts val="2000"/>
              <a:buFont typeface="Libre Baskerville"/>
              <a:buChar char="•"/>
              <a:defRPr b="0" i="0" sz="20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比對" type="twoTxTwoObj">
  <p:cSld name="TWO_OBJECTS_WITH_TEXT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6"/>
          <p:cNvSpPr txBox="1"/>
          <p:nvPr>
            <p:ph type="title"/>
          </p:nvPr>
        </p:nvSpPr>
        <p:spPr>
          <a:xfrm>
            <a:off x="1016000" y="303389"/>
            <a:ext cx="8636000" cy="127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Source Sans Pro"/>
              <a:buNone/>
              <a:defRPr b="0" i="0" sz="44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4" name="Google Shape;54;p6"/>
          <p:cNvSpPr txBox="1"/>
          <p:nvPr>
            <p:ph idx="1" type="body"/>
          </p:nvPr>
        </p:nvSpPr>
        <p:spPr>
          <a:xfrm>
            <a:off x="1016000" y="1608667"/>
            <a:ext cx="4148667" cy="84666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spcBef>
                <a:spcPts val="644"/>
              </a:spcBef>
              <a:spcAft>
                <a:spcPts val="0"/>
              </a:spcAft>
              <a:buClr>
                <a:schemeClr val="accent1"/>
              </a:buClr>
              <a:buSzPts val="2295"/>
              <a:buFont typeface="Noto Sans Symbols"/>
              <a:buNone/>
              <a:defRPr b="1" i="0" sz="2700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228600" lvl="1" marL="914400" marR="0" rtl="0" algn="l">
              <a:spcBef>
                <a:spcPts val="411"/>
              </a:spcBef>
              <a:spcAft>
                <a:spcPts val="0"/>
              </a:spcAft>
              <a:buClr>
                <a:schemeClr val="accent2"/>
              </a:buClr>
              <a:buSzPts val="1870"/>
              <a:buFont typeface="Noto Sans Symbols"/>
              <a:buNone/>
              <a:defRPr b="1" i="0" sz="22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228600" lvl="2" marL="1371600" marR="0" rtl="0" algn="l">
              <a:spcBef>
                <a:spcPts val="411"/>
              </a:spcBef>
              <a:spcAft>
                <a:spcPts val="0"/>
              </a:spcAft>
              <a:buClr>
                <a:srgbClr val="E6AFA9"/>
              </a:buClr>
              <a:buSzPts val="1700"/>
              <a:buFont typeface="Noto Sans Symbols"/>
              <a:buNone/>
              <a:defRPr b="1" i="0" sz="2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228600" lvl="3" marL="1828800" marR="0" rtl="0" algn="l">
              <a:spcBef>
                <a:spcPts val="411"/>
              </a:spcBef>
              <a:spcAft>
                <a:spcPts val="0"/>
              </a:spcAft>
              <a:buClr>
                <a:schemeClr val="accent3"/>
              </a:buClr>
              <a:buSzPts val="1440"/>
              <a:buFont typeface="Noto Sans Symbols"/>
              <a:buNone/>
              <a:defRPr b="1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228600" lvl="4" marL="2286000" marR="0" rtl="0" algn="l">
              <a:spcBef>
                <a:spcPts val="411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ource Sans Pro"/>
              <a:buNone/>
              <a:defRPr b="1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55600" lvl="5" marL="2743200" marR="0" rtl="0" algn="l">
              <a:spcBef>
                <a:spcPts val="411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Libre Baskerville"/>
              <a:buChar char="•"/>
              <a:defRPr b="0" i="0" sz="20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indent="-355600" lvl="6" marL="3200400" marR="0" rtl="0" algn="l">
              <a:spcBef>
                <a:spcPts val="411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Libre Baskerville"/>
              <a:buChar char="•"/>
              <a:defRPr b="0" i="0" sz="20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indent="-355600" lvl="7" marL="3657600" marR="0" rtl="0" algn="l">
              <a:spcBef>
                <a:spcPts val="411"/>
              </a:spcBef>
              <a:spcAft>
                <a:spcPts val="0"/>
              </a:spcAft>
              <a:buClr>
                <a:srgbClr val="E6AFA9"/>
              </a:buClr>
              <a:buSzPts val="2000"/>
              <a:buFont typeface="Libre Baskerville"/>
              <a:buChar char="•"/>
              <a:defRPr b="0" i="0" sz="20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indent="-355600" lvl="8" marL="4114800" marR="0" rtl="0" algn="l">
              <a:spcBef>
                <a:spcPts val="411"/>
              </a:spcBef>
              <a:spcAft>
                <a:spcPts val="0"/>
              </a:spcAft>
              <a:buClr>
                <a:srgbClr val="CAABA9"/>
              </a:buClr>
              <a:buSzPts val="2000"/>
              <a:buFont typeface="Libre Baskerville"/>
              <a:buChar char="•"/>
              <a:defRPr b="0" i="0" sz="20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/>
        </p:txBody>
      </p:sp>
      <p:sp>
        <p:nvSpPr>
          <p:cNvPr id="55" name="Google Shape;55;p6"/>
          <p:cNvSpPr txBox="1"/>
          <p:nvPr>
            <p:ph idx="2" type="body"/>
          </p:nvPr>
        </p:nvSpPr>
        <p:spPr>
          <a:xfrm>
            <a:off x="5503333" y="1608667"/>
            <a:ext cx="4148667" cy="84666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spcBef>
                <a:spcPts val="644"/>
              </a:spcBef>
              <a:spcAft>
                <a:spcPts val="0"/>
              </a:spcAft>
              <a:buClr>
                <a:schemeClr val="accent1"/>
              </a:buClr>
              <a:buSzPts val="2295"/>
              <a:buFont typeface="Noto Sans Symbols"/>
              <a:buNone/>
              <a:defRPr b="1" i="0" sz="2700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228600" lvl="1" marL="914400" marR="0" rtl="0" algn="l">
              <a:spcBef>
                <a:spcPts val="411"/>
              </a:spcBef>
              <a:spcAft>
                <a:spcPts val="0"/>
              </a:spcAft>
              <a:buClr>
                <a:schemeClr val="accent2"/>
              </a:buClr>
              <a:buSzPts val="1870"/>
              <a:buFont typeface="Noto Sans Symbols"/>
              <a:buNone/>
              <a:defRPr b="1" i="0" sz="22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228600" lvl="2" marL="1371600" marR="0" rtl="0" algn="l">
              <a:spcBef>
                <a:spcPts val="411"/>
              </a:spcBef>
              <a:spcAft>
                <a:spcPts val="0"/>
              </a:spcAft>
              <a:buClr>
                <a:srgbClr val="E6AFA9"/>
              </a:buClr>
              <a:buSzPts val="1700"/>
              <a:buFont typeface="Noto Sans Symbols"/>
              <a:buNone/>
              <a:defRPr b="1" i="0" sz="2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228600" lvl="3" marL="1828800" marR="0" rtl="0" algn="l">
              <a:spcBef>
                <a:spcPts val="411"/>
              </a:spcBef>
              <a:spcAft>
                <a:spcPts val="0"/>
              </a:spcAft>
              <a:buClr>
                <a:schemeClr val="accent3"/>
              </a:buClr>
              <a:buSzPts val="1440"/>
              <a:buFont typeface="Noto Sans Symbols"/>
              <a:buNone/>
              <a:defRPr b="1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228600" lvl="4" marL="2286000" marR="0" rtl="0" algn="l">
              <a:spcBef>
                <a:spcPts val="411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ource Sans Pro"/>
              <a:buNone/>
              <a:defRPr b="1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55600" lvl="5" marL="2743200" marR="0" rtl="0" algn="l">
              <a:spcBef>
                <a:spcPts val="411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Libre Baskerville"/>
              <a:buChar char="•"/>
              <a:defRPr b="0" i="0" sz="20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indent="-355600" lvl="6" marL="3200400" marR="0" rtl="0" algn="l">
              <a:spcBef>
                <a:spcPts val="411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Libre Baskerville"/>
              <a:buChar char="•"/>
              <a:defRPr b="0" i="0" sz="20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indent="-355600" lvl="7" marL="3657600" marR="0" rtl="0" algn="l">
              <a:spcBef>
                <a:spcPts val="411"/>
              </a:spcBef>
              <a:spcAft>
                <a:spcPts val="0"/>
              </a:spcAft>
              <a:buClr>
                <a:srgbClr val="E6AFA9"/>
              </a:buClr>
              <a:buSzPts val="2000"/>
              <a:buFont typeface="Libre Baskerville"/>
              <a:buChar char="•"/>
              <a:defRPr b="0" i="0" sz="20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indent="-355600" lvl="8" marL="4114800" marR="0" rtl="0" algn="l">
              <a:spcBef>
                <a:spcPts val="411"/>
              </a:spcBef>
              <a:spcAft>
                <a:spcPts val="0"/>
              </a:spcAft>
              <a:buClr>
                <a:srgbClr val="CAABA9"/>
              </a:buClr>
              <a:buSzPts val="2000"/>
              <a:buFont typeface="Libre Baskerville"/>
              <a:buChar char="•"/>
              <a:defRPr b="0" i="0" sz="20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/>
        </p:txBody>
      </p:sp>
      <p:sp>
        <p:nvSpPr>
          <p:cNvPr id="56" name="Google Shape;56;p6"/>
          <p:cNvSpPr txBox="1"/>
          <p:nvPr>
            <p:ph idx="10" type="dt"/>
          </p:nvPr>
        </p:nvSpPr>
        <p:spPr>
          <a:xfrm>
            <a:off x="6858000" y="6879167"/>
            <a:ext cx="2751667" cy="52916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57" name="Google Shape;57;p6"/>
          <p:cNvSpPr txBox="1"/>
          <p:nvPr>
            <p:ph idx="11" type="ftr"/>
          </p:nvPr>
        </p:nvSpPr>
        <p:spPr>
          <a:xfrm>
            <a:off x="1016000" y="6858000"/>
            <a:ext cx="4402667" cy="50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58" name="Google Shape;58;p6"/>
          <p:cNvSpPr/>
          <p:nvPr>
            <p:ph idx="12" type="sldNum"/>
          </p:nvPr>
        </p:nvSpPr>
        <p:spPr>
          <a:xfrm>
            <a:off x="162560" y="6900333"/>
            <a:ext cx="508000" cy="508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1" anchor="ctr" bIns="0" lIns="0" spcFirstLastPara="1" rIns="0" wrap="square" tIns="0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9" name="Google Shape;59;p6"/>
          <p:cNvSpPr txBox="1"/>
          <p:nvPr>
            <p:ph idx="3" type="body"/>
          </p:nvPr>
        </p:nvSpPr>
        <p:spPr>
          <a:xfrm>
            <a:off x="1016000" y="2497667"/>
            <a:ext cx="4148667" cy="43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85127" lvl="0" marL="457200" marR="0" rtl="0" algn="l">
              <a:spcBef>
                <a:spcPts val="644"/>
              </a:spcBef>
              <a:spcAft>
                <a:spcPts val="0"/>
              </a:spcAft>
              <a:buClr>
                <a:schemeClr val="accent1"/>
              </a:buClr>
              <a:buSzPts val="2465"/>
              <a:buFont typeface="Noto Sans Symbols"/>
              <a:buChar char="●"/>
              <a:defRPr b="0" i="0" sz="29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74332" lvl="1" marL="914400" marR="0" rtl="0" algn="l">
              <a:spcBef>
                <a:spcPts val="411"/>
              </a:spcBef>
              <a:spcAft>
                <a:spcPts val="0"/>
              </a:spcAft>
              <a:buClr>
                <a:schemeClr val="accent2"/>
              </a:buClr>
              <a:buSzPts val="2295"/>
              <a:buFont typeface="Noto Sans Symbols"/>
              <a:buChar char="●"/>
              <a:defRPr b="0" i="0" sz="27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47344" lvl="2" marL="1371600" marR="0" rtl="0" algn="l">
              <a:spcBef>
                <a:spcPts val="411"/>
              </a:spcBef>
              <a:spcAft>
                <a:spcPts val="0"/>
              </a:spcAft>
              <a:buClr>
                <a:srgbClr val="E6AFA9"/>
              </a:buClr>
              <a:buSzPts val="1870"/>
              <a:buFont typeface="Noto Sans Symbols"/>
              <a:buChar char="●"/>
              <a:defRPr b="0" i="0" sz="22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340360" lvl="3" marL="1828800" marR="0" rtl="0" algn="l">
              <a:spcBef>
                <a:spcPts val="411"/>
              </a:spcBef>
              <a:spcAft>
                <a:spcPts val="0"/>
              </a:spcAft>
              <a:buClr>
                <a:schemeClr val="accent3"/>
              </a:buClr>
              <a:buSzPts val="1760"/>
              <a:buFont typeface="Noto Sans Symbols"/>
              <a:buChar char="●"/>
              <a:defRPr b="0" i="0" sz="22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68300" lvl="4" marL="2286000" marR="0" rtl="0" algn="l">
              <a:spcBef>
                <a:spcPts val="411"/>
              </a:spcBef>
              <a:spcAft>
                <a:spcPts val="0"/>
              </a:spcAft>
              <a:buClr>
                <a:schemeClr val="accent3"/>
              </a:buClr>
              <a:buSzPts val="2200"/>
              <a:buFont typeface="Source Sans Pro"/>
              <a:buChar char="o"/>
              <a:defRPr b="0" i="0" sz="22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55600" lvl="5" marL="2743200" marR="0" rtl="0" algn="l">
              <a:spcBef>
                <a:spcPts val="411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Libre Baskerville"/>
              <a:buChar char="•"/>
              <a:defRPr b="0" i="0" sz="20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indent="-355600" lvl="6" marL="3200400" marR="0" rtl="0" algn="l">
              <a:spcBef>
                <a:spcPts val="411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Libre Baskerville"/>
              <a:buChar char="•"/>
              <a:defRPr b="0" i="0" sz="20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indent="-355600" lvl="7" marL="3657600" marR="0" rtl="0" algn="l">
              <a:spcBef>
                <a:spcPts val="411"/>
              </a:spcBef>
              <a:spcAft>
                <a:spcPts val="0"/>
              </a:spcAft>
              <a:buClr>
                <a:srgbClr val="E6AFA9"/>
              </a:buClr>
              <a:buSzPts val="2000"/>
              <a:buFont typeface="Libre Baskerville"/>
              <a:buChar char="•"/>
              <a:defRPr b="0" i="0" sz="20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indent="-355600" lvl="8" marL="4114800" marR="0" rtl="0" algn="l">
              <a:spcBef>
                <a:spcPts val="411"/>
              </a:spcBef>
              <a:spcAft>
                <a:spcPts val="0"/>
              </a:spcAft>
              <a:buClr>
                <a:srgbClr val="CAABA9"/>
              </a:buClr>
              <a:buSzPts val="2000"/>
              <a:buFont typeface="Libre Baskerville"/>
              <a:buChar char="•"/>
              <a:defRPr b="0" i="0" sz="20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/>
        </p:txBody>
      </p:sp>
      <p:sp>
        <p:nvSpPr>
          <p:cNvPr id="60" name="Google Shape;60;p6"/>
          <p:cNvSpPr txBox="1"/>
          <p:nvPr>
            <p:ph idx="4" type="body"/>
          </p:nvPr>
        </p:nvSpPr>
        <p:spPr>
          <a:xfrm>
            <a:off x="5503333" y="2497667"/>
            <a:ext cx="4148667" cy="43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85127" lvl="0" marL="457200" marR="0" rtl="0" algn="l">
              <a:spcBef>
                <a:spcPts val="644"/>
              </a:spcBef>
              <a:spcAft>
                <a:spcPts val="0"/>
              </a:spcAft>
              <a:buClr>
                <a:schemeClr val="accent1"/>
              </a:buClr>
              <a:buSzPts val="2465"/>
              <a:buFont typeface="Noto Sans Symbols"/>
              <a:buChar char="●"/>
              <a:defRPr b="0" i="0" sz="29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74332" lvl="1" marL="914400" marR="0" rtl="0" algn="l">
              <a:spcBef>
                <a:spcPts val="411"/>
              </a:spcBef>
              <a:spcAft>
                <a:spcPts val="0"/>
              </a:spcAft>
              <a:buClr>
                <a:schemeClr val="accent2"/>
              </a:buClr>
              <a:buSzPts val="2295"/>
              <a:buFont typeface="Noto Sans Symbols"/>
              <a:buChar char="●"/>
              <a:defRPr b="0" i="0" sz="27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47344" lvl="2" marL="1371600" marR="0" rtl="0" algn="l">
              <a:spcBef>
                <a:spcPts val="411"/>
              </a:spcBef>
              <a:spcAft>
                <a:spcPts val="0"/>
              </a:spcAft>
              <a:buClr>
                <a:srgbClr val="E6AFA9"/>
              </a:buClr>
              <a:buSzPts val="1870"/>
              <a:buFont typeface="Noto Sans Symbols"/>
              <a:buChar char="●"/>
              <a:defRPr b="0" i="0" sz="22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340360" lvl="3" marL="1828800" marR="0" rtl="0" algn="l">
              <a:spcBef>
                <a:spcPts val="411"/>
              </a:spcBef>
              <a:spcAft>
                <a:spcPts val="0"/>
              </a:spcAft>
              <a:buClr>
                <a:schemeClr val="accent3"/>
              </a:buClr>
              <a:buSzPts val="1760"/>
              <a:buFont typeface="Noto Sans Symbols"/>
              <a:buChar char="●"/>
              <a:defRPr b="0" i="0" sz="22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68300" lvl="4" marL="2286000" marR="0" rtl="0" algn="l">
              <a:spcBef>
                <a:spcPts val="411"/>
              </a:spcBef>
              <a:spcAft>
                <a:spcPts val="0"/>
              </a:spcAft>
              <a:buClr>
                <a:schemeClr val="accent3"/>
              </a:buClr>
              <a:buSzPts val="2200"/>
              <a:buFont typeface="Source Sans Pro"/>
              <a:buChar char="o"/>
              <a:defRPr b="0" i="0" sz="22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55600" lvl="5" marL="2743200" marR="0" rtl="0" algn="l">
              <a:spcBef>
                <a:spcPts val="411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Libre Baskerville"/>
              <a:buChar char="•"/>
              <a:defRPr b="0" i="0" sz="20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indent="-355600" lvl="6" marL="3200400" marR="0" rtl="0" algn="l">
              <a:spcBef>
                <a:spcPts val="411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Libre Baskerville"/>
              <a:buChar char="•"/>
              <a:defRPr b="0" i="0" sz="20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indent="-355600" lvl="7" marL="3657600" marR="0" rtl="0" algn="l">
              <a:spcBef>
                <a:spcPts val="411"/>
              </a:spcBef>
              <a:spcAft>
                <a:spcPts val="0"/>
              </a:spcAft>
              <a:buClr>
                <a:srgbClr val="E6AFA9"/>
              </a:buClr>
              <a:buSzPts val="2000"/>
              <a:buFont typeface="Libre Baskerville"/>
              <a:buChar char="•"/>
              <a:defRPr b="0" i="0" sz="20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indent="-355600" lvl="8" marL="4114800" marR="0" rtl="0" algn="l">
              <a:spcBef>
                <a:spcPts val="411"/>
              </a:spcBef>
              <a:spcAft>
                <a:spcPts val="0"/>
              </a:spcAft>
              <a:buClr>
                <a:srgbClr val="CAABA9"/>
              </a:buClr>
              <a:buSzPts val="2000"/>
              <a:buFont typeface="Libre Baskerville"/>
              <a:buChar char="•"/>
              <a:defRPr b="0" i="0" sz="20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只有標題" type="titleOnly">
  <p:cSld name="TITLE_ONLY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7"/>
          <p:cNvSpPr txBox="1"/>
          <p:nvPr>
            <p:ph type="title"/>
          </p:nvPr>
        </p:nvSpPr>
        <p:spPr>
          <a:xfrm>
            <a:off x="1016000" y="305153"/>
            <a:ext cx="8636000" cy="127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Source Sans Pro"/>
              <a:buNone/>
              <a:defRPr b="0" i="0" sz="44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3" name="Google Shape;63;p7"/>
          <p:cNvSpPr txBox="1"/>
          <p:nvPr>
            <p:ph idx="10" type="dt"/>
          </p:nvPr>
        </p:nvSpPr>
        <p:spPr>
          <a:xfrm>
            <a:off x="6858000" y="6879167"/>
            <a:ext cx="2751667" cy="52916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64" name="Google Shape;64;p7"/>
          <p:cNvSpPr txBox="1"/>
          <p:nvPr>
            <p:ph idx="11" type="ftr"/>
          </p:nvPr>
        </p:nvSpPr>
        <p:spPr>
          <a:xfrm>
            <a:off x="1016000" y="6858000"/>
            <a:ext cx="4402667" cy="50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65" name="Google Shape;65;p7"/>
          <p:cNvSpPr/>
          <p:nvPr>
            <p:ph idx="12" type="sldNum"/>
          </p:nvPr>
        </p:nvSpPr>
        <p:spPr>
          <a:xfrm>
            <a:off x="162560" y="6900333"/>
            <a:ext cx="508000" cy="508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1" anchor="ctr" bIns="0" lIns="0" spcFirstLastPara="1" rIns="0" wrap="square" tIns="0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空白" type="blank">
  <p:cSld name="BLANK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8"/>
          <p:cNvSpPr txBox="1"/>
          <p:nvPr>
            <p:ph idx="10" type="dt"/>
          </p:nvPr>
        </p:nvSpPr>
        <p:spPr>
          <a:xfrm>
            <a:off x="6858000" y="6879167"/>
            <a:ext cx="2751667" cy="52916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68" name="Google Shape;68;p8"/>
          <p:cNvSpPr txBox="1"/>
          <p:nvPr>
            <p:ph idx="11" type="ftr"/>
          </p:nvPr>
        </p:nvSpPr>
        <p:spPr>
          <a:xfrm>
            <a:off x="1016000" y="6858000"/>
            <a:ext cx="4402667" cy="50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69" name="Google Shape;69;p8"/>
          <p:cNvSpPr/>
          <p:nvPr>
            <p:ph idx="12" type="sldNum"/>
          </p:nvPr>
        </p:nvSpPr>
        <p:spPr>
          <a:xfrm>
            <a:off x="162560" y="6900333"/>
            <a:ext cx="508000" cy="508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1" anchor="ctr" bIns="0" lIns="0" spcFirstLastPara="1" rIns="0" wrap="square" tIns="0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含標題的內容" type="objTx">
  <p:cSld name="OBJECT_WITH_CAPTION_TEXT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9"/>
          <p:cNvSpPr/>
          <p:nvPr/>
        </p:nvSpPr>
        <p:spPr>
          <a:xfrm>
            <a:off x="0" y="0"/>
            <a:ext cx="10160000" cy="762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50775" lIns="101575" spcFirstLastPara="1" rIns="101575" wrap="square" tIns="507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2" name="Google Shape;72;p9"/>
          <p:cNvSpPr/>
          <p:nvPr/>
        </p:nvSpPr>
        <p:spPr>
          <a:xfrm>
            <a:off x="71120" y="77506"/>
            <a:ext cx="10014858" cy="7437120"/>
          </a:xfrm>
          <a:prstGeom prst="roundRect">
            <a:avLst>
              <a:gd fmla="val 4929" name="adj"/>
            </a:avLst>
          </a:prstGeom>
          <a:solidFill>
            <a:schemeClr val="lt1"/>
          </a:solidFill>
          <a:ln cap="sq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0775" lIns="101575" spcFirstLastPara="1" rIns="101575" wrap="square" tIns="507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3" name="Google Shape;73;p9"/>
          <p:cNvSpPr txBox="1"/>
          <p:nvPr>
            <p:ph type="title"/>
          </p:nvPr>
        </p:nvSpPr>
        <p:spPr>
          <a:xfrm>
            <a:off x="1016000" y="303389"/>
            <a:ext cx="8636000" cy="127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Source Sans Pro"/>
              <a:buNone/>
              <a:defRPr b="0" i="0" sz="44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4" name="Google Shape;74;p9"/>
          <p:cNvSpPr txBox="1"/>
          <p:nvPr>
            <p:ph idx="1" type="body"/>
          </p:nvPr>
        </p:nvSpPr>
        <p:spPr>
          <a:xfrm>
            <a:off x="1016000" y="1778000"/>
            <a:ext cx="2116667" cy="499533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644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Noto Sans Symbols"/>
              <a:buNone/>
              <a:defRPr b="0" i="0" sz="2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228600" lvl="1" marL="914400" marR="0" rtl="0" algn="l">
              <a:spcBef>
                <a:spcPts val="411"/>
              </a:spcBef>
              <a:spcAft>
                <a:spcPts val="0"/>
              </a:spcAft>
              <a:buClr>
                <a:schemeClr val="accent2"/>
              </a:buClr>
              <a:buSzPts val="1105"/>
              <a:buFont typeface="Noto Sans Symbols"/>
              <a:buNone/>
              <a:defRPr b="0" i="0" sz="13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228600" lvl="2" marL="1371600" marR="0" rtl="0" algn="l">
              <a:spcBef>
                <a:spcPts val="411"/>
              </a:spcBef>
              <a:spcAft>
                <a:spcPts val="0"/>
              </a:spcAft>
              <a:buClr>
                <a:srgbClr val="E6AFA9"/>
              </a:buClr>
              <a:buSzPts val="935"/>
              <a:buFont typeface="Noto Sans Symbols"/>
              <a:buNone/>
              <a:defRPr b="0" i="0" sz="11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228600" lvl="3" marL="1828800" marR="0" rtl="0" algn="l">
              <a:spcBef>
                <a:spcPts val="411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Noto Sans Symbols"/>
              <a:buNone/>
              <a:defRPr b="0" i="0" sz="1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228600" lvl="4" marL="2286000" marR="0" rtl="0" algn="l">
              <a:spcBef>
                <a:spcPts val="411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Source Sans Pro"/>
              <a:buNone/>
              <a:defRPr b="0" i="0" sz="1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55600" lvl="5" marL="2743200" marR="0" rtl="0" algn="l">
              <a:spcBef>
                <a:spcPts val="411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Libre Baskerville"/>
              <a:buChar char="•"/>
              <a:defRPr b="0" i="0" sz="20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indent="-355600" lvl="6" marL="3200400" marR="0" rtl="0" algn="l">
              <a:spcBef>
                <a:spcPts val="411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Libre Baskerville"/>
              <a:buChar char="•"/>
              <a:defRPr b="0" i="0" sz="20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indent="-355600" lvl="7" marL="3657600" marR="0" rtl="0" algn="l">
              <a:spcBef>
                <a:spcPts val="411"/>
              </a:spcBef>
              <a:spcAft>
                <a:spcPts val="0"/>
              </a:spcAft>
              <a:buClr>
                <a:srgbClr val="E6AFA9"/>
              </a:buClr>
              <a:buSzPts val="2000"/>
              <a:buFont typeface="Libre Baskerville"/>
              <a:buChar char="•"/>
              <a:defRPr b="0" i="0" sz="20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indent="-355600" lvl="8" marL="4114800" marR="0" rtl="0" algn="l">
              <a:spcBef>
                <a:spcPts val="411"/>
              </a:spcBef>
              <a:spcAft>
                <a:spcPts val="0"/>
              </a:spcAft>
              <a:buClr>
                <a:srgbClr val="CAABA9"/>
              </a:buClr>
              <a:buSzPts val="2000"/>
              <a:buFont typeface="Libre Baskerville"/>
              <a:buChar char="•"/>
              <a:defRPr b="0" i="0" sz="20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/>
        </p:txBody>
      </p:sp>
      <p:sp>
        <p:nvSpPr>
          <p:cNvPr id="75" name="Google Shape;75;p9"/>
          <p:cNvSpPr txBox="1"/>
          <p:nvPr>
            <p:ph idx="10" type="dt"/>
          </p:nvPr>
        </p:nvSpPr>
        <p:spPr>
          <a:xfrm>
            <a:off x="6858000" y="6879167"/>
            <a:ext cx="2751667" cy="52916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76" name="Google Shape;76;p9"/>
          <p:cNvSpPr txBox="1"/>
          <p:nvPr>
            <p:ph idx="11" type="ftr"/>
          </p:nvPr>
        </p:nvSpPr>
        <p:spPr>
          <a:xfrm>
            <a:off x="1016000" y="6858000"/>
            <a:ext cx="4402667" cy="50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77" name="Google Shape;77;p9"/>
          <p:cNvSpPr/>
          <p:nvPr>
            <p:ph idx="12" type="sldNum"/>
          </p:nvPr>
        </p:nvSpPr>
        <p:spPr>
          <a:xfrm>
            <a:off x="162560" y="6900333"/>
            <a:ext cx="508000" cy="508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1" anchor="ctr" bIns="0" lIns="0" spcFirstLastPara="1" rIns="0" wrap="square" tIns="0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8" name="Google Shape;78;p9"/>
          <p:cNvSpPr txBox="1"/>
          <p:nvPr>
            <p:ph idx="2" type="body"/>
          </p:nvPr>
        </p:nvSpPr>
        <p:spPr>
          <a:xfrm>
            <a:off x="3302000" y="1778000"/>
            <a:ext cx="6350000" cy="499533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85127" lvl="0" marL="457200" marR="0" rtl="0" algn="l">
              <a:spcBef>
                <a:spcPts val="644"/>
              </a:spcBef>
              <a:spcAft>
                <a:spcPts val="0"/>
              </a:spcAft>
              <a:buClr>
                <a:schemeClr val="accent1"/>
              </a:buClr>
              <a:buSzPts val="2465"/>
              <a:buFont typeface="Noto Sans Symbols"/>
              <a:buChar char="●"/>
              <a:defRPr b="0" i="0" sz="29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74332" lvl="1" marL="914400" marR="0" rtl="0" algn="l">
              <a:spcBef>
                <a:spcPts val="411"/>
              </a:spcBef>
              <a:spcAft>
                <a:spcPts val="0"/>
              </a:spcAft>
              <a:buClr>
                <a:schemeClr val="accent2"/>
              </a:buClr>
              <a:buSzPts val="2295"/>
              <a:buFont typeface="Noto Sans Symbols"/>
              <a:buChar char="●"/>
              <a:defRPr b="0" i="0" sz="27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47344" lvl="2" marL="1371600" marR="0" rtl="0" algn="l">
              <a:spcBef>
                <a:spcPts val="411"/>
              </a:spcBef>
              <a:spcAft>
                <a:spcPts val="0"/>
              </a:spcAft>
              <a:buClr>
                <a:srgbClr val="E6AFA9"/>
              </a:buClr>
              <a:buSzPts val="1870"/>
              <a:buFont typeface="Noto Sans Symbols"/>
              <a:buChar char="●"/>
              <a:defRPr b="0" i="0" sz="22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340360" lvl="3" marL="1828800" marR="0" rtl="0" algn="l">
              <a:spcBef>
                <a:spcPts val="411"/>
              </a:spcBef>
              <a:spcAft>
                <a:spcPts val="0"/>
              </a:spcAft>
              <a:buClr>
                <a:schemeClr val="accent3"/>
              </a:buClr>
              <a:buSzPts val="1760"/>
              <a:buFont typeface="Noto Sans Symbols"/>
              <a:buChar char="●"/>
              <a:defRPr b="0" i="0" sz="22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68300" lvl="4" marL="2286000" marR="0" rtl="0" algn="l">
              <a:spcBef>
                <a:spcPts val="411"/>
              </a:spcBef>
              <a:spcAft>
                <a:spcPts val="0"/>
              </a:spcAft>
              <a:buClr>
                <a:schemeClr val="accent3"/>
              </a:buClr>
              <a:buSzPts val="2200"/>
              <a:buFont typeface="Source Sans Pro"/>
              <a:buChar char="o"/>
              <a:defRPr b="0" i="0" sz="22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55600" lvl="5" marL="2743200" marR="0" rtl="0" algn="l">
              <a:spcBef>
                <a:spcPts val="411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Libre Baskerville"/>
              <a:buChar char="•"/>
              <a:defRPr b="0" i="0" sz="20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indent="-355600" lvl="6" marL="3200400" marR="0" rtl="0" algn="l">
              <a:spcBef>
                <a:spcPts val="411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Libre Baskerville"/>
              <a:buChar char="•"/>
              <a:defRPr b="0" i="0" sz="20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indent="-355600" lvl="7" marL="3657600" marR="0" rtl="0" algn="l">
              <a:spcBef>
                <a:spcPts val="411"/>
              </a:spcBef>
              <a:spcAft>
                <a:spcPts val="0"/>
              </a:spcAft>
              <a:buClr>
                <a:srgbClr val="E6AFA9"/>
              </a:buClr>
              <a:buSzPts val="2000"/>
              <a:buFont typeface="Libre Baskerville"/>
              <a:buChar char="•"/>
              <a:defRPr b="0" i="0" sz="20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indent="-355600" lvl="8" marL="4114800" marR="0" rtl="0" algn="l">
              <a:spcBef>
                <a:spcPts val="411"/>
              </a:spcBef>
              <a:spcAft>
                <a:spcPts val="0"/>
              </a:spcAft>
              <a:buClr>
                <a:srgbClr val="CAABA9"/>
              </a:buClr>
              <a:buSzPts val="2000"/>
              <a:buFont typeface="Libre Baskerville"/>
              <a:buChar char="•"/>
              <a:defRPr b="0" i="0" sz="20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含標題的圖片" type="picTx">
  <p:cSld name="PICTURE_WITH_CAPTION_TEXT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0"/>
          <p:cNvSpPr txBox="1"/>
          <p:nvPr>
            <p:ph type="title"/>
          </p:nvPr>
        </p:nvSpPr>
        <p:spPr>
          <a:xfrm>
            <a:off x="1016000" y="5445056"/>
            <a:ext cx="8128000" cy="580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100"/>
              <a:buFont typeface="Source Sans Pro"/>
              <a:buNone/>
              <a:defRPr b="0" i="0" sz="31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1" name="Google Shape;81;p10"/>
          <p:cNvSpPr txBox="1"/>
          <p:nvPr>
            <p:ph idx="1" type="body"/>
          </p:nvPr>
        </p:nvSpPr>
        <p:spPr>
          <a:xfrm>
            <a:off x="1016000" y="6050917"/>
            <a:ext cx="81280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644"/>
              </a:spcBef>
              <a:spcAft>
                <a:spcPts val="0"/>
              </a:spcAft>
              <a:buClr>
                <a:schemeClr val="accent1"/>
              </a:buClr>
              <a:buSzPts val="1530"/>
              <a:buFont typeface="Noto Sans Symbols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298767" lvl="1" marL="914400" marR="0" rtl="0" algn="l">
              <a:spcBef>
                <a:spcPts val="411"/>
              </a:spcBef>
              <a:spcAft>
                <a:spcPts val="0"/>
              </a:spcAft>
              <a:buClr>
                <a:schemeClr val="accent2"/>
              </a:buClr>
              <a:buSzPts val="1105"/>
              <a:buFont typeface="Noto Sans Symbols"/>
              <a:buChar char="●"/>
              <a:defRPr b="0" i="0" sz="13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287972" lvl="2" marL="1371600" marR="0" rtl="0" algn="l">
              <a:spcBef>
                <a:spcPts val="411"/>
              </a:spcBef>
              <a:spcAft>
                <a:spcPts val="0"/>
              </a:spcAft>
              <a:buClr>
                <a:srgbClr val="E6AFA9"/>
              </a:buClr>
              <a:buSzPts val="935"/>
              <a:buFont typeface="Noto Sans Symbols"/>
              <a:buChar char="●"/>
              <a:defRPr b="0" i="0" sz="11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279400" lvl="3" marL="1828800" marR="0" rtl="0" algn="l">
              <a:spcBef>
                <a:spcPts val="411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Noto Sans Symbols"/>
              <a:buChar char="●"/>
              <a:defRPr b="0" i="0" sz="1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292100" lvl="4" marL="2286000" marR="0" rtl="0" algn="l">
              <a:spcBef>
                <a:spcPts val="411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Source Sans Pro"/>
              <a:buChar char="o"/>
              <a:defRPr b="0" i="0" sz="1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55600" lvl="5" marL="2743200" marR="0" rtl="0" algn="l">
              <a:spcBef>
                <a:spcPts val="411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Libre Baskerville"/>
              <a:buChar char="•"/>
              <a:defRPr b="0" i="0" sz="20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indent="-355600" lvl="6" marL="3200400" marR="0" rtl="0" algn="l">
              <a:spcBef>
                <a:spcPts val="411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Libre Baskerville"/>
              <a:buChar char="•"/>
              <a:defRPr b="0" i="0" sz="20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indent="-355600" lvl="7" marL="3657600" marR="0" rtl="0" algn="l">
              <a:spcBef>
                <a:spcPts val="411"/>
              </a:spcBef>
              <a:spcAft>
                <a:spcPts val="0"/>
              </a:spcAft>
              <a:buClr>
                <a:srgbClr val="E6AFA9"/>
              </a:buClr>
              <a:buSzPts val="2000"/>
              <a:buFont typeface="Libre Baskerville"/>
              <a:buChar char="•"/>
              <a:defRPr b="0" i="0" sz="20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indent="-355600" lvl="8" marL="4114800" marR="0" rtl="0" algn="l">
              <a:spcBef>
                <a:spcPts val="411"/>
              </a:spcBef>
              <a:spcAft>
                <a:spcPts val="0"/>
              </a:spcAft>
              <a:buClr>
                <a:srgbClr val="CAABA9"/>
              </a:buClr>
              <a:buSzPts val="2000"/>
              <a:buFont typeface="Libre Baskerville"/>
              <a:buChar char="•"/>
              <a:defRPr b="0" i="0" sz="20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/>
        </p:txBody>
      </p:sp>
      <p:sp>
        <p:nvSpPr>
          <p:cNvPr id="82" name="Google Shape;82;p10"/>
          <p:cNvSpPr txBox="1"/>
          <p:nvPr>
            <p:ph idx="10" type="dt"/>
          </p:nvPr>
        </p:nvSpPr>
        <p:spPr>
          <a:xfrm>
            <a:off x="6858000" y="6879167"/>
            <a:ext cx="2751667" cy="52916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83" name="Google Shape;83;p10"/>
          <p:cNvSpPr txBox="1"/>
          <p:nvPr>
            <p:ph idx="11" type="ftr"/>
          </p:nvPr>
        </p:nvSpPr>
        <p:spPr>
          <a:xfrm>
            <a:off x="1016000" y="6858000"/>
            <a:ext cx="4318000" cy="50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84" name="Google Shape;84;p10"/>
          <p:cNvSpPr/>
          <p:nvPr>
            <p:ph idx="12" type="sldNum"/>
          </p:nvPr>
        </p:nvSpPr>
        <p:spPr>
          <a:xfrm>
            <a:off x="162560" y="6898640"/>
            <a:ext cx="508000" cy="508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1" anchor="ctr" bIns="0" lIns="0" spcFirstLastPara="1" rIns="0" wrap="square" tIns="0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5" name="Google Shape;85;p10"/>
          <p:cNvSpPr/>
          <p:nvPr/>
        </p:nvSpPr>
        <p:spPr>
          <a:xfrm flipH="1" rot="10800000">
            <a:off x="75897" y="5203950"/>
            <a:ext cx="10007600" cy="10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50775" lIns="101575" spcFirstLastPara="1" rIns="101575" wrap="square" tIns="507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6" name="Google Shape;86;p10"/>
          <p:cNvSpPr/>
          <p:nvPr/>
        </p:nvSpPr>
        <p:spPr>
          <a:xfrm>
            <a:off x="76120" y="5167194"/>
            <a:ext cx="10007377" cy="50799"/>
          </a:xfrm>
          <a:prstGeom prst="rect">
            <a:avLst/>
          </a:prstGeom>
          <a:solidFill>
            <a:srgbClr val="E6AFA9"/>
          </a:solidFill>
          <a:ln>
            <a:noFill/>
          </a:ln>
        </p:spPr>
        <p:txBody>
          <a:bodyPr anchorCtr="0" anchor="ctr" bIns="50775" lIns="101575" spcFirstLastPara="1" rIns="101575" wrap="square" tIns="507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7" name="Google Shape;87;p10"/>
          <p:cNvSpPr/>
          <p:nvPr/>
        </p:nvSpPr>
        <p:spPr>
          <a:xfrm>
            <a:off x="76123" y="5303583"/>
            <a:ext cx="10007374" cy="5423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50775" lIns="101575" spcFirstLastPara="1" rIns="101575" wrap="square" tIns="507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8" name="Google Shape;88;p10"/>
          <p:cNvSpPr/>
          <p:nvPr>
            <p:ph idx="2" type="pic"/>
          </p:nvPr>
        </p:nvSpPr>
        <p:spPr>
          <a:xfrm>
            <a:off x="75898" y="74084"/>
            <a:ext cx="10002081" cy="5090583"/>
          </a:xfrm>
          <a:prstGeom prst="round2SameRect">
            <a:avLst>
              <a:gd fmla="val 7101" name="adj1"/>
              <a:gd fmla="val 0" name="adj2"/>
            </a:avLst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644"/>
              </a:spcBef>
              <a:spcAft>
                <a:spcPts val="0"/>
              </a:spcAft>
              <a:buClr>
                <a:schemeClr val="accent1"/>
              </a:buClr>
              <a:buSzPts val="3060"/>
              <a:buFont typeface="Noto Sans Symbols"/>
              <a:buNone/>
              <a:defRPr b="0" i="0" sz="36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marR="0" rtl="0" algn="l">
              <a:spcBef>
                <a:spcPts val="411"/>
              </a:spcBef>
              <a:spcAft>
                <a:spcPts val="0"/>
              </a:spcAft>
              <a:buClr>
                <a:schemeClr val="accent2"/>
              </a:buClr>
              <a:buSzPts val="2295"/>
              <a:buFont typeface="Noto Sans Symbols"/>
              <a:buChar char="●"/>
              <a:defRPr b="0" i="0" sz="27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marR="0" rtl="0" algn="l">
              <a:spcBef>
                <a:spcPts val="411"/>
              </a:spcBef>
              <a:spcAft>
                <a:spcPts val="0"/>
              </a:spcAft>
              <a:buClr>
                <a:srgbClr val="E6AFA9"/>
              </a:buClr>
              <a:buSzPts val="1870"/>
              <a:buFont typeface="Noto Sans Symbols"/>
              <a:buChar char="●"/>
              <a:defRPr b="0" i="0" sz="22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marR="0" rtl="0" algn="l">
              <a:spcBef>
                <a:spcPts val="411"/>
              </a:spcBef>
              <a:spcAft>
                <a:spcPts val="0"/>
              </a:spcAft>
              <a:buClr>
                <a:schemeClr val="accent3"/>
              </a:buClr>
              <a:buSzPts val="1760"/>
              <a:buFont typeface="Noto Sans Symbols"/>
              <a:buChar char="●"/>
              <a:defRPr b="0" i="0" sz="22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marR="0" rtl="0" algn="l">
              <a:spcBef>
                <a:spcPts val="411"/>
              </a:spcBef>
              <a:spcAft>
                <a:spcPts val="0"/>
              </a:spcAft>
              <a:buClr>
                <a:schemeClr val="accent3"/>
              </a:buClr>
              <a:buSzPts val="2200"/>
              <a:buFont typeface="Source Sans Pro"/>
              <a:buChar char="o"/>
              <a:defRPr b="0" i="0" sz="22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marR="0" rtl="0" algn="l">
              <a:spcBef>
                <a:spcPts val="411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Libre Baskerville"/>
              <a:buChar char="•"/>
              <a:defRPr b="0" i="0" sz="20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marR="0" rtl="0" algn="l">
              <a:spcBef>
                <a:spcPts val="411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Libre Baskerville"/>
              <a:buChar char="•"/>
              <a:defRPr b="0" i="0" sz="20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marR="0" rtl="0" algn="l">
              <a:spcBef>
                <a:spcPts val="411"/>
              </a:spcBef>
              <a:spcAft>
                <a:spcPts val="0"/>
              </a:spcAft>
              <a:buClr>
                <a:srgbClr val="E6AFA9"/>
              </a:buClr>
              <a:buSzPts val="2000"/>
              <a:buFont typeface="Libre Baskerville"/>
              <a:buChar char="•"/>
              <a:defRPr b="0" i="0" sz="20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marR="0" rtl="0" algn="l">
              <a:spcBef>
                <a:spcPts val="411"/>
              </a:spcBef>
              <a:spcAft>
                <a:spcPts val="0"/>
              </a:spcAft>
              <a:buClr>
                <a:srgbClr val="CAABA9"/>
              </a:buClr>
              <a:buSzPts val="2000"/>
              <a:buFont typeface="Libre Baskerville"/>
              <a:buChar char="•"/>
              <a:defRPr b="0" i="0" sz="20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/>
          <p:nvPr/>
        </p:nvSpPr>
        <p:spPr>
          <a:xfrm>
            <a:off x="0" y="0"/>
            <a:ext cx="10160000" cy="762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50775" lIns="101575" spcFirstLastPara="1" rIns="101575" wrap="square" tIns="507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" name="Google Shape;11;p1"/>
          <p:cNvSpPr/>
          <p:nvPr/>
        </p:nvSpPr>
        <p:spPr>
          <a:xfrm>
            <a:off x="71120" y="77506"/>
            <a:ext cx="10014858" cy="7437120"/>
          </a:xfrm>
          <a:prstGeom prst="roundRect">
            <a:avLst>
              <a:gd fmla="val 4929" name="adj"/>
            </a:avLst>
          </a:prstGeom>
          <a:solidFill>
            <a:schemeClr val="lt1"/>
          </a:solidFill>
          <a:ln cap="sq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0775" lIns="101575" spcFirstLastPara="1" rIns="101575" wrap="square" tIns="507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" name="Google Shape;12;p1"/>
          <p:cNvSpPr txBox="1"/>
          <p:nvPr>
            <p:ph type="title"/>
          </p:nvPr>
        </p:nvSpPr>
        <p:spPr>
          <a:xfrm>
            <a:off x="1016000" y="305153"/>
            <a:ext cx="8636000" cy="127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Source Sans Pro"/>
              <a:buNone/>
              <a:defRPr b="0" i="0" sz="44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3" name="Google Shape;13;p1"/>
          <p:cNvSpPr txBox="1"/>
          <p:nvPr>
            <p:ph idx="1" type="body"/>
          </p:nvPr>
        </p:nvSpPr>
        <p:spPr>
          <a:xfrm>
            <a:off x="1016000" y="1608667"/>
            <a:ext cx="8636000" cy="5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85127" lvl="0" marL="457200" marR="0" rtl="0" algn="l">
              <a:spcBef>
                <a:spcPts val="644"/>
              </a:spcBef>
              <a:spcAft>
                <a:spcPts val="0"/>
              </a:spcAft>
              <a:buClr>
                <a:schemeClr val="accent1"/>
              </a:buClr>
              <a:buSzPts val="2465"/>
              <a:buFont typeface="Noto Sans Symbols"/>
              <a:buChar char="●"/>
              <a:defRPr b="0" i="0" sz="29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74332" lvl="1" marL="914400" marR="0" rtl="0" algn="l">
              <a:spcBef>
                <a:spcPts val="411"/>
              </a:spcBef>
              <a:spcAft>
                <a:spcPts val="0"/>
              </a:spcAft>
              <a:buClr>
                <a:schemeClr val="accent2"/>
              </a:buClr>
              <a:buSzPts val="2295"/>
              <a:buFont typeface="Noto Sans Symbols"/>
              <a:buChar char="●"/>
              <a:defRPr b="0" i="0" sz="27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47344" lvl="2" marL="1371600" marR="0" rtl="0" algn="l">
              <a:spcBef>
                <a:spcPts val="411"/>
              </a:spcBef>
              <a:spcAft>
                <a:spcPts val="0"/>
              </a:spcAft>
              <a:buClr>
                <a:srgbClr val="E6AFA9"/>
              </a:buClr>
              <a:buSzPts val="1870"/>
              <a:buFont typeface="Noto Sans Symbols"/>
              <a:buChar char="●"/>
              <a:defRPr b="0" i="0" sz="22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340360" lvl="3" marL="1828800" marR="0" rtl="0" algn="l">
              <a:spcBef>
                <a:spcPts val="411"/>
              </a:spcBef>
              <a:spcAft>
                <a:spcPts val="0"/>
              </a:spcAft>
              <a:buClr>
                <a:schemeClr val="accent3"/>
              </a:buClr>
              <a:buSzPts val="1760"/>
              <a:buFont typeface="Noto Sans Symbols"/>
              <a:buChar char="●"/>
              <a:defRPr b="0" i="0" sz="22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68300" lvl="4" marL="2286000" marR="0" rtl="0" algn="l">
              <a:spcBef>
                <a:spcPts val="411"/>
              </a:spcBef>
              <a:spcAft>
                <a:spcPts val="0"/>
              </a:spcAft>
              <a:buClr>
                <a:schemeClr val="accent3"/>
              </a:buClr>
              <a:buSzPts val="2200"/>
              <a:buFont typeface="Source Sans Pro"/>
              <a:buChar char="o"/>
              <a:defRPr b="0" i="0" sz="22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55600" lvl="5" marL="2743200" marR="0" rtl="0" algn="l">
              <a:spcBef>
                <a:spcPts val="411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Libre Baskerville"/>
              <a:buChar char="•"/>
              <a:defRPr b="0" i="0" sz="20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indent="-355600" lvl="6" marL="3200400" marR="0" rtl="0" algn="l">
              <a:spcBef>
                <a:spcPts val="411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Libre Baskerville"/>
              <a:buChar char="•"/>
              <a:defRPr b="0" i="0" sz="20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indent="-355600" lvl="7" marL="3657600" marR="0" rtl="0" algn="l">
              <a:spcBef>
                <a:spcPts val="411"/>
              </a:spcBef>
              <a:spcAft>
                <a:spcPts val="0"/>
              </a:spcAft>
              <a:buClr>
                <a:srgbClr val="E6AFA9"/>
              </a:buClr>
              <a:buSzPts val="2000"/>
              <a:buFont typeface="Libre Baskerville"/>
              <a:buChar char="•"/>
              <a:defRPr b="0" i="0" sz="20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indent="-355600" lvl="8" marL="4114800" marR="0" rtl="0" algn="l">
              <a:spcBef>
                <a:spcPts val="411"/>
              </a:spcBef>
              <a:spcAft>
                <a:spcPts val="0"/>
              </a:spcAft>
              <a:buClr>
                <a:srgbClr val="CAABA9"/>
              </a:buClr>
              <a:buSzPts val="2000"/>
              <a:buFont typeface="Libre Baskerville"/>
              <a:buChar char="•"/>
              <a:defRPr b="0" i="0" sz="20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0" type="dt"/>
          </p:nvPr>
        </p:nvSpPr>
        <p:spPr>
          <a:xfrm>
            <a:off x="6858000" y="6879167"/>
            <a:ext cx="2751667" cy="52916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15" name="Google Shape;15;p1"/>
          <p:cNvSpPr txBox="1"/>
          <p:nvPr>
            <p:ph idx="11" type="ftr"/>
          </p:nvPr>
        </p:nvSpPr>
        <p:spPr>
          <a:xfrm>
            <a:off x="1016000" y="6858000"/>
            <a:ext cx="4402667" cy="50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16" name="Google Shape;16;p1"/>
          <p:cNvSpPr/>
          <p:nvPr>
            <p:ph idx="12" type="sldNum"/>
          </p:nvPr>
        </p:nvSpPr>
        <p:spPr>
          <a:xfrm>
            <a:off x="162560" y="6900333"/>
            <a:ext cx="508000" cy="508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1" anchor="ctr" bIns="0" lIns="0" spcFirstLastPara="1" rIns="0" wrap="square" tIns="0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6.png"/><Relationship Id="rId9" Type="http://schemas.openxmlformats.org/officeDocument/2006/relationships/image" Target="../media/image9.png"/><Relationship Id="rId5" Type="http://schemas.openxmlformats.org/officeDocument/2006/relationships/image" Target="../media/image5.png"/><Relationship Id="rId6" Type="http://schemas.openxmlformats.org/officeDocument/2006/relationships/image" Target="../media/image8.png"/><Relationship Id="rId7" Type="http://schemas.openxmlformats.org/officeDocument/2006/relationships/image" Target="../media/image4.png"/><Relationship Id="rId8" Type="http://schemas.openxmlformats.org/officeDocument/2006/relationships/image" Target="../media/image1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0075" y="862013"/>
            <a:ext cx="8959850" cy="1635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1920875" y="1289720"/>
            <a:ext cx="8959850" cy="194945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3"/>
          <p:cNvSpPr/>
          <p:nvPr>
            <p:ph idx="12" type="sldNum"/>
          </p:nvPr>
        </p:nvSpPr>
        <p:spPr>
          <a:xfrm>
            <a:off x="162560" y="6900333"/>
            <a:ext cx="508000" cy="508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1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6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 b="0" i="0" sz="1600" u="none" cap="none" strike="noStrike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09" name="Google Shape;109;p13"/>
          <p:cNvSpPr txBox="1"/>
          <p:nvPr>
            <p:ph type="ctrTitle"/>
          </p:nvPr>
        </p:nvSpPr>
        <p:spPr>
          <a:xfrm>
            <a:off x="1983656" y="1384335"/>
            <a:ext cx="7200900" cy="2557462"/>
          </a:xfrm>
          <a:prstGeom prst="rect">
            <a:avLst/>
          </a:prstGeom>
          <a:noFill/>
          <a:ln>
            <a:noFill/>
          </a:ln>
        </p:spPr>
        <p:txBody>
          <a:bodyPr anchorCtr="0" anchor="ctr" bIns="101575" lIns="101575" spcFirstLastPara="1" rIns="101575" wrap="square" tIns="50775">
            <a:noAutofit/>
          </a:bodyPr>
          <a:lstStyle/>
          <a:p>
            <a:pPr indent="0" lvl="1" marL="0" algn="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rgbClr val="91F73B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時程管理複習</a:t>
            </a:r>
            <a:endParaRPr sz="5400">
              <a:solidFill>
                <a:srgbClr val="91F73B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10" name="Google Shape;110;p13"/>
          <p:cNvSpPr/>
          <p:nvPr/>
        </p:nvSpPr>
        <p:spPr>
          <a:xfrm>
            <a:off x="2559050" y="4170363"/>
            <a:ext cx="5080000" cy="18466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1" marL="457200" marR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000"/>
              <a:buFont typeface="Calibri"/>
              <a:buChar char="•"/>
            </a:pPr>
            <a:r>
              <a:rPr b="1" i="0" lang="en-US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版本: 第六版</a:t>
            </a:r>
            <a:endParaRPr b="1" i="0" sz="4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457200" marR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000"/>
              <a:buFont typeface="Calibri"/>
              <a:buChar char="•"/>
            </a:pPr>
            <a:r>
              <a:rPr b="1" i="0" lang="en-US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導讀: 蘇冠綺</a:t>
            </a:r>
            <a:endParaRPr b="1" i="0" sz="4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457200" marR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000"/>
              <a:buFont typeface="Calibri"/>
              <a:buChar char="•"/>
            </a:pPr>
            <a:r>
              <a:rPr b="1" i="0" lang="en-US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日期: 2018/5/5</a:t>
            </a:r>
            <a:endParaRPr b="1" i="0" sz="4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86613" y="5497513"/>
            <a:ext cx="2971800" cy="21129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8000" y="296863"/>
            <a:ext cx="9144000" cy="79375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4"/>
          <p:cNvSpPr/>
          <p:nvPr>
            <p:ph idx="12" type="sldNum"/>
          </p:nvPr>
        </p:nvSpPr>
        <p:spPr>
          <a:xfrm>
            <a:off x="162560" y="6900333"/>
            <a:ext cx="508000" cy="508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1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6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 b="0" i="0" sz="1600" u="none" cap="none" strike="noStrike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19" name="Google Shape;119;p14"/>
          <p:cNvSpPr txBox="1"/>
          <p:nvPr>
            <p:ph type="ctrTitle"/>
          </p:nvPr>
        </p:nvSpPr>
        <p:spPr>
          <a:xfrm>
            <a:off x="450850" y="296863"/>
            <a:ext cx="9258300" cy="7937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91F73B"/>
              </a:buClr>
              <a:buSzPts val="3800"/>
              <a:buFont typeface="Arial"/>
              <a:buNone/>
            </a:pPr>
            <a:r>
              <a:rPr b="1" i="0" lang="en-US" sz="3800" u="none" cap="none" strike="noStrike">
                <a:solidFill>
                  <a:srgbClr val="91F73B"/>
                </a:solidFill>
                <a:latin typeface="Arial"/>
                <a:ea typeface="Arial"/>
                <a:cs typeface="Arial"/>
                <a:sym typeface="Arial"/>
              </a:rPr>
              <a:t>時間管理一句訣 </a:t>
            </a:r>
            <a:r>
              <a:rPr b="1" i="0" lang="en-US" sz="4000" u="sng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如期完成專案</a:t>
            </a:r>
            <a:endParaRPr b="0" i="0" sz="3800" u="sng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14"/>
          <p:cNvSpPr txBox="1"/>
          <p:nvPr/>
        </p:nvSpPr>
        <p:spPr>
          <a:xfrm>
            <a:off x="1923653" y="296863"/>
            <a:ext cx="8916987" cy="7016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4800" u="none" cap="none" strike="noStrike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1" name="Google Shape;121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160000" y="2768600"/>
            <a:ext cx="3200400" cy="1120775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4"/>
          <p:cNvSpPr txBox="1"/>
          <p:nvPr/>
        </p:nvSpPr>
        <p:spPr>
          <a:xfrm>
            <a:off x="9975850" y="3162300"/>
            <a:ext cx="3314700" cy="35083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湧浪規劃法</a:t>
            </a:r>
            <a:endParaRPr/>
          </a:p>
        </p:txBody>
      </p:sp>
      <p:pic>
        <p:nvPicPr>
          <p:cNvPr id="123" name="Google Shape;123;p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160000" y="3970338"/>
            <a:ext cx="5281613" cy="1360487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4"/>
          <p:cNvSpPr txBox="1"/>
          <p:nvPr/>
        </p:nvSpPr>
        <p:spPr>
          <a:xfrm>
            <a:off x="10160000" y="3522663"/>
            <a:ext cx="5395913" cy="105251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順序圖示法(FS,FF,SS,SF)</a:t>
            </a:r>
            <a:endParaRPr b="0" i="0" sz="2400" u="none" cap="none" strike="noStrike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indent="0" lvl="0" marL="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相依關係判定(強制,刻意,外部)</a:t>
            </a:r>
            <a:endParaRPr b="0" i="0" sz="2400" u="none" cap="none" strike="noStrike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indent="0" lvl="0" marL="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考：計算要徑,Float、畫網圖</a:t>
            </a:r>
            <a:endParaRPr/>
          </a:p>
        </p:txBody>
      </p:sp>
      <p:pic>
        <p:nvPicPr>
          <p:cNvPr id="125" name="Google Shape;125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3722688" y="3089275"/>
            <a:ext cx="3203575" cy="1122363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4"/>
          <p:cNvSpPr txBox="1"/>
          <p:nvPr/>
        </p:nvSpPr>
        <p:spPr>
          <a:xfrm>
            <a:off x="-3779838" y="3475038"/>
            <a:ext cx="3317875" cy="35083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3 RBS (資源分解結構)</a:t>
            </a:r>
            <a:endParaRPr/>
          </a:p>
        </p:txBody>
      </p:sp>
      <p:pic>
        <p:nvPicPr>
          <p:cNvPr id="127" name="Google Shape;127;p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-3562350" y="4689475"/>
            <a:ext cx="3203575" cy="1681163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4"/>
          <p:cNvSpPr txBox="1"/>
          <p:nvPr/>
        </p:nvSpPr>
        <p:spPr>
          <a:xfrm>
            <a:off x="-3619500" y="4827588"/>
            <a:ext cx="3317875" cy="140493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類比估算法</a:t>
            </a:r>
            <a:endParaRPr b="0" i="0" sz="2400" u="none" cap="none" strike="noStrike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indent="0" lvl="0" marL="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參數估算法 4</a:t>
            </a:r>
            <a:endParaRPr b="0" i="0" sz="2400" u="none" cap="none" strike="noStrike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indent="0" lvl="0" marL="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三點估算法</a:t>
            </a:r>
            <a:endParaRPr b="0" i="0" sz="2400" u="none" cap="none" strike="noStrike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indent="0" lvl="0" marL="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PERT</a:t>
            </a:r>
            <a:endParaRPr/>
          </a:p>
        </p:txBody>
      </p:sp>
      <p:pic>
        <p:nvPicPr>
          <p:cNvPr id="129" name="Google Shape;129;p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0160000" y="5489575"/>
            <a:ext cx="4471988" cy="1681163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14"/>
          <p:cNvSpPr txBox="1"/>
          <p:nvPr/>
        </p:nvSpPr>
        <p:spPr>
          <a:xfrm>
            <a:off x="10160000" y="5610225"/>
            <a:ext cx="4586288" cy="105251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要徑法</a:t>
            </a:r>
            <a:endParaRPr b="0" i="0" sz="2400" u="none" cap="none" strike="noStrike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indent="0" lvl="0" marL="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關鍵鏈法</a:t>
            </a:r>
            <a:endParaRPr b="0" i="0" sz="2400" u="none" cap="none" strike="noStrike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indent="0" lvl="0" marL="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時程壓縮(縮程,快速跟進)</a:t>
            </a:r>
            <a:endParaRPr/>
          </a:p>
        </p:txBody>
      </p:sp>
      <p:sp>
        <p:nvSpPr>
          <p:cNvPr id="131" name="Google Shape;131;p14"/>
          <p:cNvSpPr txBox="1"/>
          <p:nvPr/>
        </p:nvSpPr>
        <p:spPr>
          <a:xfrm>
            <a:off x="-2098675" y="6983413"/>
            <a:ext cx="2827338" cy="70326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6績效審查</a:t>
            </a:r>
            <a:endParaRPr b="0" i="0" sz="2400" u="none" cap="none" strike="noStrike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indent="0" lvl="0" marL="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變異分析</a:t>
            </a:r>
            <a:endParaRPr/>
          </a:p>
        </p:txBody>
      </p:sp>
      <p:pic>
        <p:nvPicPr>
          <p:cNvPr id="132" name="Google Shape;132;p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-1473200" y="3140075"/>
            <a:ext cx="1574800" cy="514350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14"/>
          <p:cNvSpPr txBox="1"/>
          <p:nvPr/>
        </p:nvSpPr>
        <p:spPr>
          <a:xfrm>
            <a:off x="-1530350" y="3140075"/>
            <a:ext cx="1689100" cy="3508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資源分解</a:t>
            </a:r>
            <a:endParaRPr/>
          </a:p>
        </p:txBody>
      </p:sp>
      <p:graphicFrame>
        <p:nvGraphicFramePr>
          <p:cNvPr id="134" name="Google Shape;134;p14"/>
          <p:cNvGraphicFramePr/>
          <p:nvPr/>
        </p:nvGraphicFramePr>
        <p:xfrm>
          <a:off x="255270" y="1084143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{96FAEEEC-7D4C-4FFA-812F-2831B627BA36}</a:tableStyleId>
              </a:tblPr>
              <a:tblGrid>
                <a:gridCol w="2880525"/>
                <a:gridCol w="1512175"/>
                <a:gridCol w="5327900"/>
              </a:tblGrid>
              <a:tr h="5352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 u="none" cap="none" strike="noStrike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子流程</a:t>
                      </a:r>
                      <a:endParaRPr b="1" i="0" sz="2400" u="none" cap="none" strike="noStrike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2400" u="none" cap="none" strike="noStrike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五大過程</a:t>
                      </a:r>
                      <a:endParaRPr b="1" i="0" sz="2400" u="none" cap="none" strike="noStrike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 u="none" cap="none" strike="noStrike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一句訣</a:t>
                      </a:r>
                      <a:endParaRPr b="1" i="0" sz="2400" u="none" cap="none" strike="noStrike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T="9525" marB="0" marR="9525" marL="9525" anchor="ctr"/>
                </a:tc>
              </a:tr>
              <a:tr h="8224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3200" u="none" cap="none" strike="noStrike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1.規劃時程管理</a:t>
                      </a:r>
                      <a:endParaRPr b="0" i="0" sz="3200" u="none" cap="none" strike="noStrike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3200" u="none" cap="none" strike="noStrike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規劃</a:t>
                      </a:r>
                      <a:endParaRPr b="0" i="0" sz="3200" u="none" cap="none" strike="noStrike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2400" u="none" cap="none" strike="noStrike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時程規畫要做好，專案進度能確保</a:t>
                      </a:r>
                      <a:endParaRPr b="0" i="0" sz="2400" u="none" cap="none" strike="noStrike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T="9525" marB="0" marR="9525" marL="9525" anchor="ctr"/>
                </a:tc>
              </a:tr>
              <a:tr h="8641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200" u="none" cap="none" strike="noStrike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2.定義活動</a:t>
                      </a:r>
                      <a:endParaRPr b="0" i="0" sz="3200" u="none" cap="none" strike="noStrike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3200" u="none" cap="none" strike="noStrike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規劃</a:t>
                      </a:r>
                      <a:endParaRPr b="0" i="0" sz="3200" u="none" cap="none" strike="noStrike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400" u="none" cap="none" strike="noStrike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定義要做什麼活動來完成可交付成果</a:t>
                      </a:r>
                      <a:endParaRPr b="0" i="0" sz="2400" u="none" cap="none" strike="noStrike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T="9525" marB="0" marR="9525" marL="9525" anchor="ctr"/>
                </a:tc>
              </a:tr>
              <a:tr h="9361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200" u="none" cap="none" strike="noStrike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3.排序活動</a:t>
                      </a:r>
                      <a:endParaRPr b="0" i="0" sz="3200" u="none" cap="none" strike="noStrike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3200"/>
                        <a:buFont typeface="Source Sans Pro"/>
                        <a:buNone/>
                      </a:pPr>
                      <a:r>
                        <a:rPr b="0" i="0" lang="en-US" sz="3200" u="none" cap="none" strike="noStrike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規劃</a:t>
                      </a:r>
                      <a:endParaRPr b="0" i="0" sz="3200" u="none" cap="none" strike="noStrike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400" u="none" cap="none" strike="noStrike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誰先誰後說分明，看清楚相依關係，</a:t>
                      </a:r>
                      <a:endParaRPr b="0" sz="2400" u="none" cap="none" strike="noStrike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400" u="none" cap="none" strike="noStrike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畫成網路圖才清楚。</a:t>
                      </a:r>
                      <a:endParaRPr b="0" i="0" sz="2400" u="none" cap="none" strike="noStrike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T="9525" marB="0" marR="9525" marL="9525" anchor="ctr"/>
                </a:tc>
              </a:tr>
              <a:tr h="8641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200" u="none" cap="none" strike="noStrike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4.估算活動期程</a:t>
                      </a:r>
                      <a:endParaRPr b="0" i="0" sz="3200" u="none" cap="none" strike="noStrike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3200"/>
                        <a:buFont typeface="Source Sans Pro"/>
                        <a:buNone/>
                      </a:pPr>
                      <a:r>
                        <a:rPr b="0" i="0" lang="en-US" sz="3200" u="none" cap="none" strike="noStrike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規劃</a:t>
                      </a:r>
                      <a:endParaRPr b="0" i="0" sz="3200" u="none" cap="none" strike="noStrike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400" u="none" cap="none" strike="noStrike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以取得的資源，估算各活動工期</a:t>
                      </a:r>
                      <a:endParaRPr b="0" i="0" sz="2400" u="none" cap="none" strike="noStrike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T="9525" marB="0" marR="9525" marL="9525" anchor="ctr"/>
                </a:tc>
              </a:tr>
              <a:tr h="8641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200" u="none" cap="none" strike="noStrike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5.發展時程</a:t>
                      </a:r>
                      <a:endParaRPr b="0" i="0" sz="3200" u="none" cap="none" strike="noStrike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3200"/>
                        <a:buFont typeface="Source Sans Pro"/>
                        <a:buNone/>
                      </a:pPr>
                      <a:r>
                        <a:rPr b="0" i="0" lang="en-US" sz="3200" u="none" cap="none" strike="noStrike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規劃</a:t>
                      </a:r>
                      <a:endParaRPr b="0" i="0" sz="3200" u="none" cap="none" strike="noStrike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400" u="none" cap="none" strike="noStrike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抓要徑，壓時程，建立進度基準</a:t>
                      </a:r>
                      <a:endParaRPr b="0" i="0" sz="2400" u="none" cap="none" strike="noStrike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T="9525" marB="0" marR="9525" marL="9525" anchor="ctr"/>
                </a:tc>
              </a:tr>
              <a:tr h="8830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200" u="none" cap="none" strike="noStrike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6.管制時程</a:t>
                      </a:r>
                      <a:endParaRPr b="0" i="0" sz="3200" u="none" cap="none" strike="noStrike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3200" u="none" cap="none" strike="noStrike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監控</a:t>
                      </a:r>
                      <a:endParaRPr b="0" i="0" sz="3200" u="none" cap="none" strike="noStrike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400" u="none" cap="none" strike="noStrike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掌握進度狀況，主動改善未達目標者</a:t>
                      </a:r>
                      <a:endParaRPr b="0" i="0" sz="2400" u="none" cap="none" strike="noStrike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T="9525" marB="0" marR="9525" marL="9525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5"/>
          <p:cNvSpPr/>
          <p:nvPr>
            <p:ph idx="12" type="sldNum"/>
          </p:nvPr>
        </p:nvSpPr>
        <p:spPr>
          <a:xfrm>
            <a:off x="162560" y="6900333"/>
            <a:ext cx="508000" cy="508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1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6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 b="0" i="0" sz="1600" u="none" cap="none" strike="noStrike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41" name="Google Shape;141;p15"/>
          <p:cNvSpPr txBox="1"/>
          <p:nvPr>
            <p:ph idx="1" type="body"/>
          </p:nvPr>
        </p:nvSpPr>
        <p:spPr>
          <a:xfrm>
            <a:off x="399480" y="353616"/>
            <a:ext cx="9252520" cy="6335051"/>
          </a:xfrm>
          <a:prstGeom prst="rect">
            <a:avLst/>
          </a:prstGeom>
          <a:noFill/>
          <a:ln>
            <a:noFill/>
          </a:ln>
        </p:spPr>
        <p:txBody>
          <a:bodyPr anchorCtr="0" anchor="t" bIns="50775" lIns="101575" spcFirstLastPara="1" rIns="101575" wrap="square" tIns="50775">
            <a:noAutofit/>
          </a:bodyPr>
          <a:lstStyle/>
          <a:p>
            <a:pPr indent="-148269" lvl="0" marL="304797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65"/>
              <a:buFont typeface="Noto Sans Symbols"/>
              <a:buNone/>
            </a:pPr>
            <a:r>
              <a:t/>
            </a:r>
            <a:endParaRPr b="0" i="0" sz="2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2" name="Google Shape;142;p15"/>
          <p:cNvPicPr preferRelativeResize="0"/>
          <p:nvPr/>
        </p:nvPicPr>
        <p:blipFill rotWithShape="1">
          <a:blip r:embed="rId3">
            <a:alphaModFix/>
          </a:blip>
          <a:srcRect b="4324" l="8029" r="9242" t="4008"/>
          <a:stretch/>
        </p:blipFill>
        <p:spPr>
          <a:xfrm>
            <a:off x="471488" y="227041"/>
            <a:ext cx="9217024" cy="7221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6"/>
          <p:cNvSpPr/>
          <p:nvPr>
            <p:ph idx="12" type="sldNum"/>
          </p:nvPr>
        </p:nvSpPr>
        <p:spPr>
          <a:xfrm>
            <a:off x="162560" y="6900333"/>
            <a:ext cx="508000" cy="508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1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6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 b="0" i="0" sz="1600" u="none" cap="none" strike="noStrike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49" name="Google Shape;149;p16"/>
          <p:cNvPicPr preferRelativeResize="0"/>
          <p:nvPr/>
        </p:nvPicPr>
        <p:blipFill rotWithShape="1">
          <a:blip r:embed="rId3">
            <a:alphaModFix/>
          </a:blip>
          <a:srcRect b="3962" l="14583" r="0" t="4437"/>
          <a:stretch/>
        </p:blipFill>
        <p:spPr>
          <a:xfrm>
            <a:off x="327472" y="33535"/>
            <a:ext cx="9649072" cy="73170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公正">
  <a:themeElements>
    <a:clrScheme name="公正">
      <a:dk1>
        <a:srgbClr val="000000"/>
      </a:dk1>
      <a:lt1>
        <a:srgbClr val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